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2" r:id="rId2"/>
    <p:sldId id="268" r:id="rId3"/>
    <p:sldId id="267" r:id="rId4"/>
    <p:sldId id="271" r:id="rId5"/>
    <p:sldId id="269" r:id="rId6"/>
  </p:sldIdLst>
  <p:sldSz cx="13817600" cy="7772400"/>
  <p:notesSz cx="6858000" cy="9144000"/>
  <p:defaultTextStyle>
    <a:defPPr rtl="0"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948" autoAdjust="0"/>
    <p:restoredTop sz="95807" autoAdjust="0"/>
  </p:normalViewPr>
  <p:slideViewPr>
    <p:cSldViewPr snapToGrid="0">
      <p:cViewPr varScale="1">
        <p:scale>
          <a:sx n="96" d="100"/>
          <a:sy n="96" d="100"/>
        </p:scale>
        <p:origin x="10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8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>
            <a:extLst>
              <a:ext uri="{FF2B5EF4-FFF2-40B4-BE49-F238E27FC236}">
                <a16:creationId xmlns="" xmlns:a16="http://schemas.microsoft.com/office/drawing/2014/main" id="{933FF47F-42FF-450A-8253-B1442C6910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/>
          </a:p>
        </p:txBody>
      </p:sp>
      <p:sp>
        <p:nvSpPr>
          <p:cNvPr id="3" name="Data — symbol zastępczy 2">
            <a:extLst>
              <a:ext uri="{FF2B5EF4-FFF2-40B4-BE49-F238E27FC236}">
                <a16:creationId xmlns="" xmlns:a16="http://schemas.microsoft.com/office/drawing/2014/main" id="{833FB9C4-09C7-4A1E-BE11-39B577FC37B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135E1B9-AE81-48F8-83AF-F4BEF9632009}" type="datetime1">
              <a:rPr lang="pl-PL" smtClean="0"/>
              <a:t>08.03.2024</a:t>
            </a:fld>
            <a:endParaRPr lang="pl-PL" dirty="0"/>
          </a:p>
        </p:txBody>
      </p:sp>
      <p:sp>
        <p:nvSpPr>
          <p:cNvPr id="4" name="Stopka — symbol zastępczy 3">
            <a:extLst>
              <a:ext uri="{FF2B5EF4-FFF2-40B4-BE49-F238E27FC236}">
                <a16:creationId xmlns="" xmlns:a16="http://schemas.microsoft.com/office/drawing/2014/main" id="{ABA01650-A7EE-4E10-9230-8DD147057DA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/>
          </a:p>
        </p:txBody>
      </p:sp>
      <p:sp>
        <p:nvSpPr>
          <p:cNvPr id="5" name="Numer slajdu — symbol zastępczy 4">
            <a:extLst>
              <a:ext uri="{FF2B5EF4-FFF2-40B4-BE49-F238E27FC236}">
                <a16:creationId xmlns="" xmlns:a16="http://schemas.microsoft.com/office/drawing/2014/main" id="{36AE6EF4-8758-41BA-920E-45D570F0EA6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0CC1A13-6C33-4F62-AF90-07D2D61E68FC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09326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 noProof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B760F6-E1AF-42C2-940F-AB1044ED5942}" type="datetime1">
              <a:rPr lang="pl-PL" smtClean="0"/>
              <a:pPr/>
              <a:t>08.03.2024</a:t>
            </a:fld>
            <a:endParaRPr lang="pl-PL" dirty="0"/>
          </a:p>
        </p:txBody>
      </p:sp>
      <p:sp>
        <p:nvSpPr>
          <p:cNvPr id="4" name="Obraz slajdu — symbol zastępcz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l-PL" noProof="0"/>
          </a:p>
        </p:txBody>
      </p:sp>
      <p:sp>
        <p:nvSpPr>
          <p:cNvPr id="5" name="Notatki — symbol zastępcz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6484CCF-A275-48CD-9D14-26B47F5E9B73}" type="slidenum">
              <a:rPr lang="pl-PL" noProof="0" smtClean="0"/>
              <a:t>‹nr.›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34196185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okładki opcj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="" xmlns:a16="http://schemas.microsoft.com/office/drawing/2014/main" id="{D4D62240-1E88-4AF1-B533-E4A44C81DEF1}"/>
              </a:ext>
            </a:extLst>
          </p:cNvPr>
          <p:cNvSpPr/>
          <p:nvPr userDrawn="1"/>
        </p:nvSpPr>
        <p:spPr>
          <a:xfrm>
            <a:off x="4597499" y="3886200"/>
            <a:ext cx="4635177" cy="388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sz="2473" noProof="0"/>
          </a:p>
        </p:txBody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39818D87-9017-48E8-9B89-B4C276E5C06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11532" y="768096"/>
            <a:ext cx="3994543" cy="365760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>
              <a:defRPr lang="en-US" sz="2747" b="1" i="0" spc="0" baseline="0" dirty="0">
                <a:solidFill>
                  <a:schemeClr val="accent1"/>
                </a:solidFill>
                <a:ea typeface="+mn-ea"/>
                <a:cs typeface="+mn-cs"/>
              </a:defRPr>
            </a:lvl1pPr>
          </a:lstStyle>
          <a:p>
            <a:pPr marL="0" lvl="0" indent="0" defTabSz="1256047" rtl="0">
              <a:lnSpc>
                <a:spcPct val="100000"/>
              </a:lnSpc>
              <a:spcBef>
                <a:spcPts val="1375"/>
              </a:spcBef>
              <a:buFont typeface="Arial" panose="020B0604020202020204" pitchFamily="34" charset="0"/>
            </a:pPr>
            <a:r>
              <a:rPr lang="pl-PL" noProof="0" dirty="0"/>
              <a:t>Dodaj tytuł tutaj</a:t>
            </a:r>
          </a:p>
        </p:txBody>
      </p:sp>
      <p:sp>
        <p:nvSpPr>
          <p:cNvPr id="8" name="Prostokąt 7">
            <a:extLst>
              <a:ext uri="{FF2B5EF4-FFF2-40B4-BE49-F238E27FC236}">
                <a16:creationId xmlns="" xmlns:a16="http://schemas.microsoft.com/office/drawing/2014/main" id="{0F0B1261-A13A-4E9E-AA95-EED10F4CFA0E}"/>
              </a:ext>
            </a:extLst>
          </p:cNvPr>
          <p:cNvSpPr/>
          <p:nvPr userDrawn="1"/>
        </p:nvSpPr>
        <p:spPr>
          <a:xfrm>
            <a:off x="-12556" y="0"/>
            <a:ext cx="4610055" cy="3886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sz="2473" noProof="0"/>
          </a:p>
        </p:txBody>
      </p:sp>
      <p:cxnSp>
        <p:nvCxnSpPr>
          <p:cNvPr id="11" name="Łącznik prosty 10">
            <a:extLst>
              <a:ext uri="{FF2B5EF4-FFF2-40B4-BE49-F238E27FC236}">
                <a16:creationId xmlns="" xmlns:a16="http://schemas.microsoft.com/office/drawing/2014/main" id="{A1A4A6AC-F3AF-4832-AD1D-6D835E5EEB44}"/>
              </a:ext>
            </a:extLst>
          </p:cNvPr>
          <p:cNvCxnSpPr/>
          <p:nvPr userDrawn="1"/>
        </p:nvCxnSpPr>
        <p:spPr>
          <a:xfrm>
            <a:off x="538353" y="555171"/>
            <a:ext cx="1256145" cy="0"/>
          </a:xfrm>
          <a:prstGeom prst="line">
            <a:avLst/>
          </a:prstGeom>
          <a:ln w="60325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14">
            <a:extLst>
              <a:ext uri="{FF2B5EF4-FFF2-40B4-BE49-F238E27FC236}">
                <a16:creationId xmlns="" xmlns:a16="http://schemas.microsoft.com/office/drawing/2014/main" id="{4C02D408-24F0-48D9-9651-58EF6575D3CA}"/>
              </a:ext>
            </a:extLst>
          </p:cNvPr>
          <p:cNvCxnSpPr>
            <a:cxnSpLocks/>
          </p:cNvCxnSpPr>
          <p:nvPr userDrawn="1"/>
        </p:nvCxnSpPr>
        <p:spPr>
          <a:xfrm>
            <a:off x="4999464" y="555171"/>
            <a:ext cx="1256145" cy="0"/>
          </a:xfrm>
          <a:prstGeom prst="line">
            <a:avLst/>
          </a:prstGeom>
          <a:ln w="60325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16">
            <a:extLst>
              <a:ext uri="{FF2B5EF4-FFF2-40B4-BE49-F238E27FC236}">
                <a16:creationId xmlns="" xmlns:a16="http://schemas.microsoft.com/office/drawing/2014/main" id="{CBE684CA-499F-49C1-B233-507FE44E7C65}"/>
              </a:ext>
            </a:extLst>
          </p:cNvPr>
          <p:cNvCxnSpPr>
            <a:cxnSpLocks/>
          </p:cNvCxnSpPr>
          <p:nvPr userDrawn="1"/>
        </p:nvCxnSpPr>
        <p:spPr>
          <a:xfrm>
            <a:off x="4999464" y="4310742"/>
            <a:ext cx="1256145" cy="0"/>
          </a:xfrm>
          <a:prstGeom prst="line">
            <a:avLst/>
          </a:prstGeom>
          <a:ln w="60325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kst — symbol zastępczy 19">
            <a:extLst>
              <a:ext uri="{FF2B5EF4-FFF2-40B4-BE49-F238E27FC236}">
                <a16:creationId xmlns="" xmlns:a16="http://schemas.microsoft.com/office/drawing/2014/main" id="{8A2F17EA-EFE7-4229-8CC7-1811C56350F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911532" y="4663440"/>
            <a:ext cx="3994543" cy="365760"/>
          </a:xfrm>
        </p:spPr>
        <p:txBody>
          <a:bodyPr vert="horz" lIns="0" tIns="45720" rIns="0" bIns="45720" rtlCol="0" anchor="ctr">
            <a:noAutofit/>
          </a:bodyPr>
          <a:lstStyle>
            <a:lvl1pPr marL="0" indent="0">
              <a:buNone/>
              <a:defRPr lang="en-US" sz="2747" b="1" i="0" spc="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marL="316336" lvl="0" indent="-471019" defTabSz="1256047" rtl="0">
              <a:lnSpc>
                <a:spcPct val="100000"/>
              </a:lnSpc>
              <a:spcBef>
                <a:spcPts val="1375"/>
              </a:spcBef>
            </a:pPr>
            <a:r>
              <a:rPr lang="pl-PL" noProof="0"/>
              <a:t>Dodaj tytuł tutaj</a:t>
            </a:r>
          </a:p>
        </p:txBody>
      </p:sp>
      <p:sp>
        <p:nvSpPr>
          <p:cNvPr id="22" name="Tekst — symbol zastępczy 21">
            <a:extLst>
              <a:ext uri="{FF2B5EF4-FFF2-40B4-BE49-F238E27FC236}">
                <a16:creationId xmlns="" xmlns:a16="http://schemas.microsoft.com/office/drawing/2014/main" id="{55B5E731-82EE-4BF9-9BBF-10AE838CC47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911532" y="1133856"/>
            <a:ext cx="3981981" cy="2670048"/>
          </a:xfrm>
        </p:spPr>
        <p:txBody>
          <a:bodyPr vert="horz" lIns="0" tIns="45720" rIns="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lang="en-US" sz="1511" b="0" spc="0" baseline="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154683" lvl="0" indent="-154683" defTabSz="628024" rtl="0">
              <a:lnSpc>
                <a:spcPct val="150000"/>
              </a:lnSpc>
              <a:spcBef>
                <a:spcPts val="0"/>
              </a:spcBef>
            </a:pPr>
            <a:r>
              <a:rPr lang="pl-PL" noProof="0" dirty="0"/>
              <a:t>Kliknij, aby edytować style wzorców tekstu</a:t>
            </a:r>
          </a:p>
        </p:txBody>
      </p:sp>
      <p:sp>
        <p:nvSpPr>
          <p:cNvPr id="23" name="Tekst — symbol zastępczy 21">
            <a:extLst>
              <a:ext uri="{FF2B5EF4-FFF2-40B4-BE49-F238E27FC236}">
                <a16:creationId xmlns="" xmlns:a16="http://schemas.microsoft.com/office/drawing/2014/main" id="{47551B2B-39F7-4786-993B-A2D8AA16C81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24092" y="5065776"/>
            <a:ext cx="3981981" cy="1874520"/>
          </a:xfrm>
        </p:spPr>
        <p:txBody>
          <a:bodyPr vert="horz" lIns="0" tIns="45720" rIns="0" bIns="45720" rtlCol="0">
            <a:normAutofit/>
          </a:bodyPr>
          <a:lstStyle>
            <a:lvl1pPr marL="0" indent="0">
              <a:buNone/>
              <a:defRPr lang="en-US" sz="1511" b="0" spc="0" baseline="0" dirty="0">
                <a:solidFill>
                  <a:schemeClr val="bg1"/>
                </a:solidFill>
              </a:defRPr>
            </a:lvl1pPr>
          </a:lstStyle>
          <a:p>
            <a:pPr marL="154683" lvl="0" indent="-154683" defTabSz="628024" rtl="0">
              <a:lnSpc>
                <a:spcPct val="150000"/>
              </a:lnSpc>
              <a:spcBef>
                <a:spcPts val="0"/>
              </a:spcBef>
            </a:pPr>
            <a:r>
              <a:rPr lang="pl-PL" noProof="0"/>
              <a:t>Kliknij, aby edytować style wzorców tekstu</a:t>
            </a:r>
          </a:p>
        </p:txBody>
      </p:sp>
      <p:sp>
        <p:nvSpPr>
          <p:cNvPr id="25" name="Obraz — symbol zastępczy 24">
            <a:extLst>
              <a:ext uri="{FF2B5EF4-FFF2-40B4-BE49-F238E27FC236}">
                <a16:creationId xmlns="" xmlns:a16="http://schemas.microsoft.com/office/drawing/2014/main" id="{719DC747-7CF6-4CCB-AD63-815D60FC6F3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" y="3886200"/>
            <a:ext cx="4584927" cy="3886200"/>
          </a:xfrm>
        </p:spPr>
        <p:txBody>
          <a:bodyPr rtlCol="0"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pPr rtl="0"/>
            <a:r>
              <a:rPr lang="pl-PL" noProof="0"/>
              <a:t>Kliknij ikonę, aby dodać obraz</a:t>
            </a:r>
          </a:p>
        </p:txBody>
      </p:sp>
      <p:sp>
        <p:nvSpPr>
          <p:cNvPr id="26" name="Obraz — symbol zastępczy 24">
            <a:extLst>
              <a:ext uri="{FF2B5EF4-FFF2-40B4-BE49-F238E27FC236}">
                <a16:creationId xmlns="" xmlns:a16="http://schemas.microsoft.com/office/drawing/2014/main" id="{A1AE2DD5-B409-4195-BCAA-51F07D05C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232678" y="-1"/>
            <a:ext cx="4584927" cy="7772395"/>
          </a:xfrm>
        </p:spPr>
        <p:txBody>
          <a:bodyPr rtlCol="0"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pPr rtl="0"/>
            <a:r>
              <a:rPr lang="pl-PL" noProof="0"/>
              <a:t>Kliknij ikonę, aby dodać obraz</a:t>
            </a:r>
          </a:p>
        </p:txBody>
      </p:sp>
      <p:sp>
        <p:nvSpPr>
          <p:cNvPr id="32" name="Obraz — symbol zastępczy 31">
            <a:extLst>
              <a:ext uri="{FF2B5EF4-FFF2-40B4-BE49-F238E27FC236}">
                <a16:creationId xmlns="" xmlns:a16="http://schemas.microsoft.com/office/drawing/2014/main" id="{88E211B8-8563-4519-9AEE-21923AF1C651}"/>
              </a:ext>
            </a:extLst>
          </p:cNvPr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10752607" y="3922776"/>
            <a:ext cx="1482252" cy="1078992"/>
          </a:xfrm>
          <a:prstGeom prst="ellipse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73" b="1">
                <a:ln>
                  <a:noFill/>
                </a:ln>
                <a:solidFill>
                  <a:schemeClr val="accent1"/>
                </a:solidFill>
              </a:defRPr>
            </a:lvl1pPr>
          </a:lstStyle>
          <a:p>
            <a:pPr marL="154683" lvl="0" indent="-154683" algn="ctr" defTabSz="1256047" rtl="0">
              <a:spcBef>
                <a:spcPts val="1375"/>
              </a:spcBef>
            </a:pPr>
            <a:r>
              <a:rPr lang="pl-PL" noProof="0"/>
              <a:t>Ikona Dodaj</a:t>
            </a:r>
          </a:p>
        </p:txBody>
      </p:sp>
      <p:sp>
        <p:nvSpPr>
          <p:cNvPr id="4" name="Tekst — symbol zastępczy 3">
            <a:extLst>
              <a:ext uri="{FF2B5EF4-FFF2-40B4-BE49-F238E27FC236}">
                <a16:creationId xmlns="" xmlns:a16="http://schemas.microsoft.com/office/drawing/2014/main" id="{F0938E77-266C-48C7-80FE-F935050BE8C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44617" y="768350"/>
            <a:ext cx="3856367" cy="2670048"/>
          </a:xfrm>
        </p:spPr>
        <p:txBody>
          <a:bodyPr rtlCol="0">
            <a:normAutofit/>
          </a:bodyPr>
          <a:lstStyle>
            <a:lvl1pPr marL="0" indent="0">
              <a:lnSpc>
                <a:spcPts val="3572"/>
              </a:lnSpc>
              <a:buFont typeface="Arial" panose="020B0604020202020204" pitchFamily="34" charset="0"/>
              <a:buNone/>
              <a:defRPr sz="2747" b="1" i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pl-PL" noProof="0"/>
              <a:t>Kliknij, aby edytować style wzorców tekstu</a:t>
            </a:r>
          </a:p>
        </p:txBody>
      </p:sp>
      <p:sp>
        <p:nvSpPr>
          <p:cNvPr id="24" name="Tekst — symbol zastępczy 5">
            <a:extLst>
              <a:ext uri="{FF2B5EF4-FFF2-40B4-BE49-F238E27FC236}">
                <a16:creationId xmlns="" xmlns:a16="http://schemas.microsoft.com/office/drawing/2014/main" id="{1D9B5B59-BC60-4443-AB00-3CA587F70CC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558485" y="5138420"/>
            <a:ext cx="3868755" cy="1554480"/>
          </a:xfrm>
        </p:spPr>
        <p:txBody>
          <a:bodyPr rtlCol="0"/>
          <a:lstStyle>
            <a:lvl1pPr marL="0" indent="0" algn="ctr">
              <a:lnSpc>
                <a:spcPts val="7142"/>
              </a:lnSpc>
              <a:buFont typeface="Arial" panose="020B0604020202020204" pitchFamily="34" charset="0"/>
              <a:buNone/>
              <a:defRPr sz="6595" b="1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pl-PL" noProof="0"/>
              <a:t>Dodaj tytuł</a:t>
            </a:r>
          </a:p>
        </p:txBody>
      </p:sp>
      <p:sp>
        <p:nvSpPr>
          <p:cNvPr id="28" name="Tekst — symbol zastępczy 9">
            <a:extLst>
              <a:ext uri="{FF2B5EF4-FFF2-40B4-BE49-F238E27FC236}">
                <a16:creationId xmlns="" xmlns:a16="http://schemas.microsoft.com/office/drawing/2014/main" id="{90882617-F0AB-428F-85CF-B87E0D6BC73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558485" y="6933692"/>
            <a:ext cx="3868755" cy="609374"/>
          </a:xfrm>
        </p:spPr>
        <p:txBody>
          <a:bodyPr rtlCol="0"/>
          <a:lstStyle>
            <a:lvl1pPr marL="0" indent="0" algn="ctr">
              <a:lnSpc>
                <a:spcPct val="130000"/>
              </a:lnSpc>
              <a:spcBef>
                <a:spcPts val="1375"/>
              </a:spcBef>
              <a:buFont typeface="Arial" panose="020B0604020202020204" pitchFamily="34" charset="0"/>
              <a:buNone/>
              <a:defRPr sz="1787" cap="all" baseline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pl-PL" noProof="0" dirty="0"/>
              <a:t>Kliknij, aby edytować style wzorców tekstu</a:t>
            </a: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="" xmlns:a16="http://schemas.microsoft.com/office/drawing/2014/main" id="{8E79E96F-C396-5ECB-7ED9-ED8EF7FF195A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A6794B03-38E8-0040-9BD9-D3A467A20DC0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2847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="" xmlns:a16="http://schemas.microsoft.com/office/drawing/2014/main" id="{DDB4DCED-8517-D775-F164-9C1D3EE3F0FC}"/>
              </a:ext>
            </a:extLst>
          </p:cNvPr>
          <p:cNvSpPr/>
          <p:nvPr userDrawn="1"/>
        </p:nvSpPr>
        <p:spPr>
          <a:xfrm>
            <a:off x="980273" y="517532"/>
            <a:ext cx="4428131" cy="181451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sz="2473" noProof="0"/>
          </a:p>
        </p:txBody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1515CFD4-9744-06B0-A988-16B8B65BEE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0835" y="517532"/>
            <a:ext cx="4457572" cy="1814513"/>
          </a:xfrm>
        </p:spPr>
        <p:txBody>
          <a:bodyPr anchor="b"/>
          <a:lstStyle>
            <a:lvl1pPr>
              <a:defRPr sz="4396" b="1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="" xmlns:a16="http://schemas.microsoft.com/office/drawing/2014/main" id="{4B3CA409-A3DE-1176-95A1-1A5C22F4E2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75098" y="1119188"/>
            <a:ext cx="6993852" cy="5522912"/>
          </a:xfrm>
        </p:spPr>
        <p:txBody>
          <a:bodyPr/>
          <a:lstStyle>
            <a:lvl1pPr marL="0" indent="0">
              <a:buNone/>
              <a:defRPr sz="4396"/>
            </a:lvl1pPr>
            <a:lvl2pPr marL="628024" indent="0">
              <a:buNone/>
              <a:defRPr sz="3847"/>
            </a:lvl2pPr>
            <a:lvl3pPr marL="1256047" indent="0">
              <a:buNone/>
              <a:defRPr sz="3297"/>
            </a:lvl3pPr>
            <a:lvl4pPr marL="1884073" indent="0">
              <a:buNone/>
              <a:defRPr sz="2747"/>
            </a:lvl4pPr>
            <a:lvl5pPr marL="2512097" indent="0">
              <a:buNone/>
              <a:defRPr sz="2747"/>
            </a:lvl5pPr>
            <a:lvl6pPr marL="3140121" indent="0">
              <a:buNone/>
              <a:defRPr sz="2747"/>
            </a:lvl6pPr>
            <a:lvl7pPr marL="3768146" indent="0">
              <a:buNone/>
              <a:defRPr sz="2747"/>
            </a:lvl7pPr>
            <a:lvl8pPr marL="4396169" indent="0">
              <a:buNone/>
              <a:defRPr sz="2747"/>
            </a:lvl8pPr>
            <a:lvl9pPr marL="5024194" indent="0">
              <a:buNone/>
              <a:defRPr sz="2747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="" xmlns:a16="http://schemas.microsoft.com/office/drawing/2014/main" id="{095ECEB0-4446-6351-628D-699932BFC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50835" y="2332045"/>
            <a:ext cx="4457572" cy="4319587"/>
          </a:xfrm>
        </p:spPr>
        <p:txBody>
          <a:bodyPr/>
          <a:lstStyle>
            <a:lvl1pPr marL="0" indent="0">
              <a:buNone/>
              <a:defRPr sz="21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28024" indent="0">
              <a:buNone/>
              <a:defRPr sz="1923"/>
            </a:lvl2pPr>
            <a:lvl3pPr marL="1256047" indent="0">
              <a:buNone/>
              <a:defRPr sz="1648"/>
            </a:lvl3pPr>
            <a:lvl4pPr marL="1884073" indent="0">
              <a:buNone/>
              <a:defRPr sz="1375"/>
            </a:lvl4pPr>
            <a:lvl5pPr marL="2512097" indent="0">
              <a:buNone/>
              <a:defRPr sz="1375"/>
            </a:lvl5pPr>
            <a:lvl6pPr marL="3140121" indent="0">
              <a:buNone/>
              <a:defRPr sz="1375"/>
            </a:lvl6pPr>
            <a:lvl7pPr marL="3768146" indent="0">
              <a:buNone/>
              <a:defRPr sz="1375"/>
            </a:lvl7pPr>
            <a:lvl8pPr marL="4396169" indent="0">
              <a:buNone/>
              <a:defRPr sz="1375"/>
            </a:lvl8pPr>
            <a:lvl9pPr marL="5024194" indent="0">
              <a:buNone/>
              <a:defRPr sz="1375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D1EEA774-8C94-E7B3-C606-99BC6F9DC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4DF15EF4-4008-1500-DAF3-739C5758A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DA88C256-87B9-5FB5-948A-A25D1506A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D7FDF-0296-294A-AF53-54B250F701D8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3453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="" xmlns:a16="http://schemas.microsoft.com/office/drawing/2014/main" id="{73B4182F-C6CE-BBE0-D5B1-20893FD26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="" xmlns:a16="http://schemas.microsoft.com/office/drawing/2014/main" id="{6CCCA23A-333B-27ED-B757-478BB8F6C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96B5D623-29E5-CF61-6EF3-5FA63A4AD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D7FDF-0296-294A-AF53-54B250F701D8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6085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wnętrzna opcj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="" xmlns:a16="http://schemas.microsoft.com/office/drawing/2014/main" id="{D4D62240-1E88-4AF1-B533-E4A44C81DEF1}"/>
              </a:ext>
            </a:extLst>
          </p:cNvPr>
          <p:cNvSpPr/>
          <p:nvPr userDrawn="1"/>
        </p:nvSpPr>
        <p:spPr>
          <a:xfrm>
            <a:off x="3" y="3886194"/>
            <a:ext cx="4610055" cy="388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sz="2473" noProof="0"/>
          </a:p>
        </p:txBody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39818D87-9017-48E8-9B89-B4C276E5C06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11529" y="768096"/>
            <a:ext cx="8587848" cy="365760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>
              <a:defRPr lang="en-US" sz="2747" b="1" i="0" cap="none" spc="0" baseline="0" dirty="0">
                <a:solidFill>
                  <a:schemeClr val="tx2"/>
                </a:solidFill>
                <a:ea typeface="+mn-ea"/>
                <a:cs typeface="+mn-cs"/>
              </a:defRPr>
            </a:lvl1pPr>
          </a:lstStyle>
          <a:p>
            <a:pPr marL="0" lvl="0" indent="0" defTabSz="1256047" rtl="0">
              <a:lnSpc>
                <a:spcPct val="100000"/>
              </a:lnSpc>
              <a:spcBef>
                <a:spcPts val="1375"/>
              </a:spcBef>
              <a:buFont typeface="Arial" panose="020B0604020202020204" pitchFamily="34" charset="0"/>
            </a:pPr>
            <a:r>
              <a:rPr lang="pl-PL" noProof="0"/>
              <a:t>Dodaj tytuł tutaj</a:t>
            </a:r>
          </a:p>
        </p:txBody>
      </p:sp>
      <p:cxnSp>
        <p:nvCxnSpPr>
          <p:cNvPr id="15" name="Łącznik prosty 14">
            <a:extLst>
              <a:ext uri="{FF2B5EF4-FFF2-40B4-BE49-F238E27FC236}">
                <a16:creationId xmlns="" xmlns:a16="http://schemas.microsoft.com/office/drawing/2014/main" id="{4C02D408-24F0-48D9-9651-58EF6575D3CA}"/>
              </a:ext>
            </a:extLst>
          </p:cNvPr>
          <p:cNvCxnSpPr>
            <a:cxnSpLocks/>
          </p:cNvCxnSpPr>
          <p:nvPr userDrawn="1"/>
        </p:nvCxnSpPr>
        <p:spPr>
          <a:xfrm>
            <a:off x="4999464" y="555171"/>
            <a:ext cx="1256145" cy="0"/>
          </a:xfrm>
          <a:prstGeom prst="line">
            <a:avLst/>
          </a:prstGeom>
          <a:ln w="60325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16">
            <a:extLst>
              <a:ext uri="{FF2B5EF4-FFF2-40B4-BE49-F238E27FC236}">
                <a16:creationId xmlns="" xmlns:a16="http://schemas.microsoft.com/office/drawing/2014/main" id="{CBE684CA-499F-49C1-B233-507FE44E7C65}"/>
              </a:ext>
            </a:extLst>
          </p:cNvPr>
          <p:cNvCxnSpPr>
            <a:cxnSpLocks/>
          </p:cNvCxnSpPr>
          <p:nvPr userDrawn="1"/>
        </p:nvCxnSpPr>
        <p:spPr>
          <a:xfrm>
            <a:off x="401968" y="4310736"/>
            <a:ext cx="1256145" cy="0"/>
          </a:xfrm>
          <a:prstGeom prst="line">
            <a:avLst/>
          </a:prstGeom>
          <a:ln w="60325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kst — symbol zastępczy 21">
            <a:extLst>
              <a:ext uri="{FF2B5EF4-FFF2-40B4-BE49-F238E27FC236}">
                <a16:creationId xmlns="" xmlns:a16="http://schemas.microsoft.com/office/drawing/2014/main" id="{55B5E731-82EE-4BF9-9BBF-10AE838CC47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911529" y="1133856"/>
            <a:ext cx="4233211" cy="2496312"/>
          </a:xfrm>
        </p:spPr>
        <p:txBody>
          <a:bodyPr vert="horz" lIns="0" tIns="45720" rIns="45720" bIns="45720" rtlCol="0">
            <a:normAutofit/>
          </a:bodyPr>
          <a:lstStyle>
            <a:lvl1pPr marL="0" indent="0">
              <a:spcBef>
                <a:spcPts val="1375"/>
              </a:spcBef>
              <a:buNone/>
              <a:defRPr lang="en-US" sz="1511" b="0" spc="0" baseline="0" dirty="0"/>
            </a:lvl1pPr>
          </a:lstStyle>
          <a:p>
            <a:pPr marL="154683" lvl="0" indent="-154683" defTabSz="628024" rtl="0">
              <a:lnSpc>
                <a:spcPct val="150000"/>
              </a:lnSpc>
              <a:spcBef>
                <a:spcPts val="0"/>
              </a:spcBef>
            </a:pPr>
            <a:r>
              <a:rPr lang="pl-PL" noProof="0"/>
              <a:t>Kliknij, aby edytować style wzorców tekstu</a:t>
            </a:r>
          </a:p>
        </p:txBody>
      </p:sp>
      <p:sp>
        <p:nvSpPr>
          <p:cNvPr id="23" name="Tekst — symbol zastępczy 21">
            <a:extLst>
              <a:ext uri="{FF2B5EF4-FFF2-40B4-BE49-F238E27FC236}">
                <a16:creationId xmlns="" xmlns:a16="http://schemas.microsoft.com/office/drawing/2014/main" id="{47551B2B-39F7-4786-993B-A2D8AA16C81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517396" y="1133856"/>
            <a:ext cx="3981981" cy="2496312"/>
          </a:xfrm>
        </p:spPr>
        <p:txBody>
          <a:bodyPr vert="horz" lIns="45720" tIns="45720" rIns="45720" bIns="45720" rtlCol="0">
            <a:normAutofit/>
          </a:bodyPr>
          <a:lstStyle>
            <a:lvl1pPr marL="0" indent="0">
              <a:spcBef>
                <a:spcPts val="1375"/>
              </a:spcBef>
              <a:buNone/>
              <a:defRPr lang="en-US" sz="1511" b="0" spc="0" baseline="0" dirty="0">
                <a:solidFill>
                  <a:schemeClr val="tx1"/>
                </a:solidFill>
              </a:defRPr>
            </a:lvl1pPr>
          </a:lstStyle>
          <a:p>
            <a:pPr marL="154683" lvl="0" indent="-154683" defTabSz="628024" rtl="0">
              <a:lnSpc>
                <a:spcPct val="150000"/>
              </a:lnSpc>
              <a:spcBef>
                <a:spcPts val="0"/>
              </a:spcBef>
            </a:pPr>
            <a:r>
              <a:rPr lang="pl-PL" noProof="0"/>
              <a:t>Kliknij, aby edytować style wzorców tekstu</a:t>
            </a:r>
          </a:p>
        </p:txBody>
      </p:sp>
      <p:sp>
        <p:nvSpPr>
          <p:cNvPr id="25" name="Obraz — symbol zastępczy 24">
            <a:extLst>
              <a:ext uri="{FF2B5EF4-FFF2-40B4-BE49-F238E27FC236}">
                <a16:creationId xmlns="" xmlns:a16="http://schemas.microsoft.com/office/drawing/2014/main" id="{719DC747-7CF6-4CCB-AD63-815D60FC6F3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" y="0"/>
            <a:ext cx="4584927" cy="3886200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l-PL" noProof="0"/>
              <a:t>Kliknij ikonę, aby dodać obraz</a:t>
            </a:r>
          </a:p>
        </p:txBody>
      </p:sp>
      <p:sp>
        <p:nvSpPr>
          <p:cNvPr id="26" name="Obraz — symbol zastępczy 24">
            <a:extLst>
              <a:ext uri="{FF2B5EF4-FFF2-40B4-BE49-F238E27FC236}">
                <a16:creationId xmlns="" xmlns:a16="http://schemas.microsoft.com/office/drawing/2014/main" id="{A1AE2DD5-B409-4195-BCAA-51F07D05C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584932" y="3886194"/>
            <a:ext cx="9232673" cy="3886200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l-PL" noProof="0"/>
              <a:t>Kliknij ikonę, aby dodać obraz</a:t>
            </a:r>
          </a:p>
        </p:txBody>
      </p:sp>
      <p:sp>
        <p:nvSpPr>
          <p:cNvPr id="16" name="Tekst — symbol zastępczy 19">
            <a:extLst>
              <a:ext uri="{FF2B5EF4-FFF2-40B4-BE49-F238E27FC236}">
                <a16:creationId xmlns="" xmlns:a16="http://schemas.microsoft.com/office/drawing/2014/main" id="{6EA9E0F0-2EA0-4D8C-A4E2-A7862C2E6D3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5314" y="4663440"/>
            <a:ext cx="3994543" cy="365760"/>
          </a:xfrm>
        </p:spPr>
        <p:txBody>
          <a:bodyPr vert="horz" lIns="0" tIns="45720" rIns="0" bIns="45720" rtlCol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US" sz="2747" b="1" dirty="0">
                <a:solidFill>
                  <a:schemeClr val="bg1"/>
                </a:solidFill>
                <a:latin typeface="+mj-lt"/>
              </a:defRPr>
            </a:lvl1pPr>
          </a:lstStyle>
          <a:p>
            <a:pPr marL="154683" lvl="0" indent="-154683" defTabSz="1256047" rtl="0">
              <a:spcBef>
                <a:spcPts val="1375"/>
              </a:spcBef>
            </a:pPr>
            <a:r>
              <a:rPr lang="pl-PL" noProof="0"/>
              <a:t>Dodaj tytuł tutaj</a:t>
            </a:r>
          </a:p>
        </p:txBody>
      </p:sp>
      <p:sp>
        <p:nvSpPr>
          <p:cNvPr id="14" name="Tekst — symbol zastępczy 3">
            <a:extLst>
              <a:ext uri="{FF2B5EF4-FFF2-40B4-BE49-F238E27FC236}">
                <a16:creationId xmlns="" xmlns:a16="http://schemas.microsoft.com/office/drawing/2014/main" id="{29B90121-EE03-4CB9-B6B4-085C61698D0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55474" y="5065720"/>
            <a:ext cx="3982156" cy="2497137"/>
          </a:xfrm>
        </p:spPr>
        <p:txBody>
          <a:bodyPr lIns="0" rIns="0" rtlCol="0"/>
          <a:lstStyle>
            <a:lvl1pPr marL="0" indent="0">
              <a:spcBef>
                <a:spcPts val="1375"/>
              </a:spcBef>
              <a:buFont typeface="Arial" panose="020B0604020202020204" pitchFamily="34" charset="0"/>
              <a:buNone/>
              <a:defRPr sz="151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pl-PL" noProof="0"/>
              <a:t>Kliknij, aby edytować style wzorców tekstu</a:t>
            </a:r>
          </a:p>
        </p:txBody>
      </p:sp>
    </p:spTree>
    <p:extLst>
      <p:ext uri="{BB962C8B-B14F-4D97-AF65-F5344CB8AC3E}">
        <p14:creationId xmlns:p14="http://schemas.microsoft.com/office/powerpoint/2010/main" val="1990582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okładki opcj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="" xmlns:a16="http://schemas.microsoft.com/office/drawing/2014/main" id="{D4D62240-1E88-4AF1-B533-E4A44C81DEF1}"/>
              </a:ext>
            </a:extLst>
          </p:cNvPr>
          <p:cNvSpPr/>
          <p:nvPr userDrawn="1"/>
        </p:nvSpPr>
        <p:spPr>
          <a:xfrm>
            <a:off x="3" y="3886200"/>
            <a:ext cx="4610055" cy="388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sz="2473" noProof="0"/>
          </a:p>
        </p:txBody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39818D87-9017-48E8-9B89-B4C276E5C06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11532" y="768096"/>
            <a:ext cx="3994543" cy="365760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>
              <a:defRPr lang="en-US" sz="2747" b="1" i="0" cap="all" spc="0" baseline="0" dirty="0">
                <a:solidFill>
                  <a:schemeClr val="tx2"/>
                </a:solidFill>
                <a:ea typeface="+mn-ea"/>
                <a:cs typeface="+mn-cs"/>
              </a:defRPr>
            </a:lvl1pPr>
          </a:lstStyle>
          <a:p>
            <a:pPr marL="0" lvl="0" indent="0" defTabSz="1256047" rtl="0">
              <a:lnSpc>
                <a:spcPct val="100000"/>
              </a:lnSpc>
              <a:spcBef>
                <a:spcPts val="1375"/>
              </a:spcBef>
              <a:buFont typeface="Arial" panose="020B0604020202020204" pitchFamily="34" charset="0"/>
            </a:pPr>
            <a:r>
              <a:rPr lang="pl-PL" noProof="0"/>
              <a:t>Dodaj tytuł tutaj</a:t>
            </a:r>
          </a:p>
        </p:txBody>
      </p:sp>
      <p:cxnSp>
        <p:nvCxnSpPr>
          <p:cNvPr id="15" name="Łącznik prosty 14">
            <a:extLst>
              <a:ext uri="{FF2B5EF4-FFF2-40B4-BE49-F238E27FC236}">
                <a16:creationId xmlns="" xmlns:a16="http://schemas.microsoft.com/office/drawing/2014/main" id="{4C02D408-24F0-48D9-9651-58EF6575D3CA}"/>
              </a:ext>
            </a:extLst>
          </p:cNvPr>
          <p:cNvCxnSpPr>
            <a:cxnSpLocks/>
          </p:cNvCxnSpPr>
          <p:nvPr userDrawn="1"/>
        </p:nvCxnSpPr>
        <p:spPr>
          <a:xfrm>
            <a:off x="4999464" y="555171"/>
            <a:ext cx="1256145" cy="0"/>
          </a:xfrm>
          <a:prstGeom prst="line">
            <a:avLst/>
          </a:prstGeom>
          <a:ln w="60325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16">
            <a:extLst>
              <a:ext uri="{FF2B5EF4-FFF2-40B4-BE49-F238E27FC236}">
                <a16:creationId xmlns="" xmlns:a16="http://schemas.microsoft.com/office/drawing/2014/main" id="{CBE684CA-499F-49C1-B233-507FE44E7C65}"/>
              </a:ext>
            </a:extLst>
          </p:cNvPr>
          <p:cNvCxnSpPr>
            <a:cxnSpLocks/>
          </p:cNvCxnSpPr>
          <p:nvPr userDrawn="1"/>
        </p:nvCxnSpPr>
        <p:spPr>
          <a:xfrm>
            <a:off x="401968" y="4310736"/>
            <a:ext cx="1256145" cy="0"/>
          </a:xfrm>
          <a:prstGeom prst="line">
            <a:avLst/>
          </a:prstGeom>
          <a:ln w="60325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kst — symbol zastępczy 21">
            <a:extLst>
              <a:ext uri="{FF2B5EF4-FFF2-40B4-BE49-F238E27FC236}">
                <a16:creationId xmlns="" xmlns:a16="http://schemas.microsoft.com/office/drawing/2014/main" id="{55B5E731-82EE-4BF9-9BBF-10AE838CC47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911532" y="1133856"/>
            <a:ext cx="3981981" cy="2670048"/>
          </a:xfrm>
        </p:spPr>
        <p:txBody>
          <a:bodyPr vert="horz" lIns="0" tIns="45720" rIns="0" bIns="45720" rtlCol="0">
            <a:normAutofit/>
          </a:bodyPr>
          <a:lstStyle>
            <a:lvl1pPr marL="0" indent="0" algn="l">
              <a:buNone/>
              <a:defRPr lang="en-US" sz="1511" b="0" spc="0" baseline="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154683" lvl="0" indent="-154683" defTabSz="628024" rtl="0">
              <a:lnSpc>
                <a:spcPct val="150000"/>
              </a:lnSpc>
              <a:spcBef>
                <a:spcPts val="0"/>
              </a:spcBef>
            </a:pPr>
            <a:r>
              <a:rPr lang="pl-PL" noProof="0" dirty="0"/>
              <a:t>Kliknij, aby edytować style wzorców tekstu</a:t>
            </a:r>
          </a:p>
        </p:txBody>
      </p:sp>
      <p:sp>
        <p:nvSpPr>
          <p:cNvPr id="23" name="Tekst — symbol zastępczy 21">
            <a:extLst>
              <a:ext uri="{FF2B5EF4-FFF2-40B4-BE49-F238E27FC236}">
                <a16:creationId xmlns="" xmlns:a16="http://schemas.microsoft.com/office/drawing/2014/main" id="{47551B2B-39F7-4786-993B-A2D8AA16C81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24092" y="5065776"/>
            <a:ext cx="3981981" cy="1874520"/>
          </a:xfrm>
        </p:spPr>
        <p:txBody>
          <a:bodyPr vert="horz" lIns="0" tIns="45720" rIns="0" bIns="45720" rtlCol="0">
            <a:normAutofit/>
          </a:bodyPr>
          <a:lstStyle>
            <a:lvl1pPr marL="0" indent="0">
              <a:buNone/>
              <a:defRPr lang="en-US" sz="1511" b="0" spc="0" baseline="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154683" lvl="0" indent="-154683" defTabSz="628024" rtl="0">
              <a:lnSpc>
                <a:spcPct val="150000"/>
              </a:lnSpc>
              <a:spcBef>
                <a:spcPts val="0"/>
              </a:spcBef>
            </a:pPr>
            <a:r>
              <a:rPr lang="pl-PL" noProof="0" dirty="0"/>
              <a:t>Kliknij, aby edytować style wzorców tekstu</a:t>
            </a:r>
          </a:p>
        </p:txBody>
      </p:sp>
      <p:sp>
        <p:nvSpPr>
          <p:cNvPr id="25" name="Obraz — symbol zastępczy 24">
            <a:extLst>
              <a:ext uri="{FF2B5EF4-FFF2-40B4-BE49-F238E27FC236}">
                <a16:creationId xmlns="" xmlns:a16="http://schemas.microsoft.com/office/drawing/2014/main" id="{719DC747-7CF6-4CCB-AD63-815D60FC6F3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" y="0"/>
            <a:ext cx="4610055" cy="3886200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l-PL" noProof="0"/>
              <a:t>Kliknij ikonę, aby dodać obraz</a:t>
            </a:r>
          </a:p>
        </p:txBody>
      </p:sp>
      <p:sp>
        <p:nvSpPr>
          <p:cNvPr id="26" name="Obraz — symbol zastępczy 24">
            <a:extLst>
              <a:ext uri="{FF2B5EF4-FFF2-40B4-BE49-F238E27FC236}">
                <a16:creationId xmlns="" xmlns:a16="http://schemas.microsoft.com/office/drawing/2014/main" id="{A1AE2DD5-B409-4195-BCAA-51F07D05C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232678" y="-1"/>
            <a:ext cx="4584927" cy="7772395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l-PL" noProof="0"/>
              <a:t>Kliknij ikonę, aby dodać obraz</a:t>
            </a:r>
          </a:p>
        </p:txBody>
      </p:sp>
      <p:cxnSp>
        <p:nvCxnSpPr>
          <p:cNvPr id="3" name="Łącznik prosty 2">
            <a:extLst>
              <a:ext uri="{FF2B5EF4-FFF2-40B4-BE49-F238E27FC236}">
                <a16:creationId xmlns="" xmlns:a16="http://schemas.microsoft.com/office/drawing/2014/main" id="{EAFCE613-3382-4B90-98DA-A2097D8A4302}"/>
              </a:ext>
            </a:extLst>
          </p:cNvPr>
          <p:cNvCxnSpPr>
            <a:cxnSpLocks/>
          </p:cNvCxnSpPr>
          <p:nvPr userDrawn="1"/>
        </p:nvCxnSpPr>
        <p:spPr>
          <a:xfrm>
            <a:off x="4999464" y="4310736"/>
            <a:ext cx="1256145" cy="0"/>
          </a:xfrm>
          <a:prstGeom prst="line">
            <a:avLst/>
          </a:prstGeom>
          <a:ln w="60325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 — symbol zastępczy 3">
            <a:extLst>
              <a:ext uri="{FF2B5EF4-FFF2-40B4-BE49-F238E27FC236}">
                <a16:creationId xmlns="" xmlns:a16="http://schemas.microsoft.com/office/drawing/2014/main" id="{71EAD859-FE34-49EB-A804-E7817DB94EA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44617" y="4809744"/>
            <a:ext cx="3856367" cy="2670048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3297" b="1" i="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pl-PL" noProof="0"/>
              <a:t>Kliknij, aby edytować style wzorców tekstu</a:t>
            </a:r>
          </a:p>
        </p:txBody>
      </p:sp>
      <p:sp>
        <p:nvSpPr>
          <p:cNvPr id="19" name="Tekst — symbol zastępczy 5">
            <a:extLst>
              <a:ext uri="{FF2B5EF4-FFF2-40B4-BE49-F238E27FC236}">
                <a16:creationId xmlns="" xmlns:a16="http://schemas.microsoft.com/office/drawing/2014/main" id="{FCF709D0-1556-44AD-8AD3-AE1EACEE7C4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521588" y="5029200"/>
            <a:ext cx="3881489" cy="1289304"/>
          </a:xfrm>
        </p:spPr>
        <p:txBody>
          <a:bodyPr rtlCol="0"/>
          <a:lstStyle>
            <a:lvl1pPr marL="0" indent="0" algn="ctr">
              <a:lnSpc>
                <a:spcPts val="5495"/>
              </a:lnSpc>
              <a:buFont typeface="Arial" panose="020B0604020202020204" pitchFamily="34" charset="0"/>
              <a:buNone/>
              <a:defRPr sz="5495" b="1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pl-PL" noProof="0"/>
              <a:t>Dodaj tytuł</a:t>
            </a:r>
          </a:p>
        </p:txBody>
      </p:sp>
      <p:sp>
        <p:nvSpPr>
          <p:cNvPr id="21" name="Tekst — symbol zastępczy 9">
            <a:extLst>
              <a:ext uri="{FF2B5EF4-FFF2-40B4-BE49-F238E27FC236}">
                <a16:creationId xmlns="" xmlns:a16="http://schemas.microsoft.com/office/drawing/2014/main" id="{827ED6DE-9EB2-4349-BED5-EF5DA84DC07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521588" y="6757416"/>
            <a:ext cx="3881489" cy="429768"/>
          </a:xfrm>
        </p:spPr>
        <p:txBody>
          <a:bodyPr rtlCol="0"/>
          <a:lstStyle>
            <a:lvl1pPr marL="0" indent="0" algn="ctr">
              <a:lnSpc>
                <a:spcPct val="110000"/>
              </a:lnSpc>
              <a:spcBef>
                <a:spcPts val="1375"/>
              </a:spcBef>
              <a:buFont typeface="Arial" panose="020B0604020202020204" pitchFamily="34" charset="0"/>
              <a:buNone/>
              <a:defRPr sz="1923" cap="all" baseline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pl-PL" noProof="0"/>
              <a:t>Kliknij, aby edytować style wzorców tekstu</a:t>
            </a:r>
          </a:p>
        </p:txBody>
      </p:sp>
      <p:sp>
        <p:nvSpPr>
          <p:cNvPr id="24" name="Tekst — symbol zastępczy 19">
            <a:extLst>
              <a:ext uri="{FF2B5EF4-FFF2-40B4-BE49-F238E27FC236}">
                <a16:creationId xmlns="" xmlns:a16="http://schemas.microsoft.com/office/drawing/2014/main" id="{FC9D06D3-2BFE-45BA-8196-3AA6CC98E3E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911532" y="4663440"/>
            <a:ext cx="3994543" cy="365760"/>
          </a:xfrm>
        </p:spPr>
        <p:txBody>
          <a:bodyPr vert="horz" lIns="0" tIns="45720" rIns="0" bIns="45720" rtlCol="0" anchor="ctr">
            <a:noAutofit/>
          </a:bodyPr>
          <a:lstStyle>
            <a:lvl1pPr marL="0" indent="0">
              <a:buNone/>
              <a:defRPr lang="en-US" sz="2747" b="1" i="0" cap="all" spc="0" baseline="0" dirty="0">
                <a:solidFill>
                  <a:schemeClr val="tx2"/>
                </a:solidFill>
                <a:latin typeface="+mj-lt"/>
              </a:defRPr>
            </a:lvl1pPr>
          </a:lstStyle>
          <a:p>
            <a:pPr marL="316336" lvl="0" indent="-471019" defTabSz="1256047" rtl="0">
              <a:lnSpc>
                <a:spcPct val="100000"/>
              </a:lnSpc>
              <a:spcBef>
                <a:spcPts val="1375"/>
              </a:spcBef>
            </a:pPr>
            <a:r>
              <a:rPr lang="pl-PL" noProof="0"/>
              <a:t>Dodaj tytuł tutaj</a:t>
            </a:r>
          </a:p>
        </p:txBody>
      </p:sp>
    </p:spTree>
    <p:extLst>
      <p:ext uri="{BB962C8B-B14F-4D97-AF65-F5344CB8AC3E}">
        <p14:creationId xmlns:p14="http://schemas.microsoft.com/office/powerpoint/2010/main" val="484907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wnętrzna opcj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="" xmlns:a16="http://schemas.microsoft.com/office/drawing/2014/main" id="{0F0B1261-A13A-4E9E-AA95-EED10F4CFA0E}"/>
              </a:ext>
            </a:extLst>
          </p:cNvPr>
          <p:cNvSpPr/>
          <p:nvPr userDrawn="1"/>
        </p:nvSpPr>
        <p:spPr>
          <a:xfrm>
            <a:off x="-12556" y="0"/>
            <a:ext cx="4610055" cy="3886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sz="2473" noProof="0"/>
          </a:p>
        </p:txBody>
      </p:sp>
      <p:cxnSp>
        <p:nvCxnSpPr>
          <p:cNvPr id="11" name="Łącznik prosty 10">
            <a:extLst>
              <a:ext uri="{FF2B5EF4-FFF2-40B4-BE49-F238E27FC236}">
                <a16:creationId xmlns="" xmlns:a16="http://schemas.microsoft.com/office/drawing/2014/main" id="{A1A4A6AC-F3AF-4832-AD1D-6D835E5EEB44}"/>
              </a:ext>
            </a:extLst>
          </p:cNvPr>
          <p:cNvCxnSpPr/>
          <p:nvPr userDrawn="1"/>
        </p:nvCxnSpPr>
        <p:spPr>
          <a:xfrm>
            <a:off x="538353" y="555171"/>
            <a:ext cx="1256145" cy="0"/>
          </a:xfrm>
          <a:prstGeom prst="line">
            <a:avLst/>
          </a:prstGeom>
          <a:ln w="60325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16">
            <a:extLst>
              <a:ext uri="{FF2B5EF4-FFF2-40B4-BE49-F238E27FC236}">
                <a16:creationId xmlns="" xmlns:a16="http://schemas.microsoft.com/office/drawing/2014/main" id="{CBE684CA-499F-49C1-B233-507FE44E7C65}"/>
              </a:ext>
            </a:extLst>
          </p:cNvPr>
          <p:cNvCxnSpPr>
            <a:cxnSpLocks/>
          </p:cNvCxnSpPr>
          <p:nvPr userDrawn="1"/>
        </p:nvCxnSpPr>
        <p:spPr>
          <a:xfrm>
            <a:off x="4999464" y="4310742"/>
            <a:ext cx="1256145" cy="0"/>
          </a:xfrm>
          <a:prstGeom prst="line">
            <a:avLst/>
          </a:prstGeom>
          <a:ln w="60325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braz — symbol zastępczy 24">
            <a:extLst>
              <a:ext uri="{FF2B5EF4-FFF2-40B4-BE49-F238E27FC236}">
                <a16:creationId xmlns="" xmlns:a16="http://schemas.microsoft.com/office/drawing/2014/main" id="{719DC747-7CF6-4CCB-AD63-815D60FC6F3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" y="3886200"/>
            <a:ext cx="4584927" cy="3886200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l-PL" noProof="0"/>
              <a:t>Kliknij ikonę, aby dodać obraz</a:t>
            </a:r>
          </a:p>
        </p:txBody>
      </p:sp>
      <p:sp>
        <p:nvSpPr>
          <p:cNvPr id="26" name="Obraz — symbol zastępczy 24">
            <a:extLst>
              <a:ext uri="{FF2B5EF4-FFF2-40B4-BE49-F238E27FC236}">
                <a16:creationId xmlns="" xmlns:a16="http://schemas.microsoft.com/office/drawing/2014/main" id="{A1AE2DD5-B409-4195-BCAA-51F07D05C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584929" y="0"/>
            <a:ext cx="9232675" cy="3886200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l-PL" noProof="0"/>
              <a:t>Kliknij ikonę, aby dodać obraz</a:t>
            </a:r>
          </a:p>
        </p:txBody>
      </p:sp>
      <p:sp>
        <p:nvSpPr>
          <p:cNvPr id="21" name="Tekst — symbol zastępczy 21">
            <a:extLst>
              <a:ext uri="{FF2B5EF4-FFF2-40B4-BE49-F238E27FC236}">
                <a16:creationId xmlns="" xmlns:a16="http://schemas.microsoft.com/office/drawing/2014/main" id="{A0DE9D14-70A5-499A-8477-B8B31FF6125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911532" y="5020056"/>
            <a:ext cx="3981981" cy="2496312"/>
          </a:xfrm>
        </p:spPr>
        <p:txBody>
          <a:bodyPr vert="horz" lIns="0" tIns="45720" rIns="45720" bIns="45720" rtlCol="0">
            <a:normAutofit/>
          </a:bodyPr>
          <a:lstStyle>
            <a:lvl1pPr marL="0" indent="0">
              <a:buNone/>
              <a:defRPr lang="en-US" sz="1511" b="0" spc="0" baseline="0" dirty="0"/>
            </a:lvl1pPr>
          </a:lstStyle>
          <a:p>
            <a:pPr marL="154683" lvl="0" indent="-154683" defTabSz="628024" rtl="0">
              <a:lnSpc>
                <a:spcPct val="150000"/>
              </a:lnSpc>
              <a:spcBef>
                <a:spcPts val="0"/>
              </a:spcBef>
            </a:pPr>
            <a:r>
              <a:rPr lang="pl-PL" noProof="0"/>
              <a:t>Kliknij, aby edytować style wzorców tekstu</a:t>
            </a:r>
          </a:p>
        </p:txBody>
      </p:sp>
      <p:sp>
        <p:nvSpPr>
          <p:cNvPr id="24" name="Tekst — symbol zastępczy 21">
            <a:extLst>
              <a:ext uri="{FF2B5EF4-FFF2-40B4-BE49-F238E27FC236}">
                <a16:creationId xmlns="" xmlns:a16="http://schemas.microsoft.com/office/drawing/2014/main" id="{F6196E76-A393-420A-AC0B-D85E23CABF8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517396" y="5020056"/>
            <a:ext cx="3981981" cy="2496312"/>
          </a:xfrm>
        </p:spPr>
        <p:txBody>
          <a:bodyPr vert="horz" lIns="0" tIns="45720" rIns="45720" bIns="45720" rtlCol="0">
            <a:normAutofit/>
          </a:bodyPr>
          <a:lstStyle>
            <a:lvl1pPr marL="0" indent="0">
              <a:buNone/>
              <a:defRPr lang="en-US" sz="1511" b="0" spc="0" baseline="0" dirty="0">
                <a:solidFill>
                  <a:schemeClr val="tx1"/>
                </a:solidFill>
              </a:defRPr>
            </a:lvl1pPr>
          </a:lstStyle>
          <a:p>
            <a:pPr marL="154683" lvl="0" indent="-154683" defTabSz="628024" rtl="0">
              <a:lnSpc>
                <a:spcPct val="150000"/>
              </a:lnSpc>
              <a:spcBef>
                <a:spcPts val="0"/>
              </a:spcBef>
            </a:pPr>
            <a:r>
              <a:rPr lang="pl-PL" noProof="0"/>
              <a:t>Kliknij, aby edytować style wzorców tekstu</a:t>
            </a:r>
          </a:p>
        </p:txBody>
      </p:sp>
      <p:sp>
        <p:nvSpPr>
          <p:cNvPr id="3" name="Tytuł 2">
            <a:extLst>
              <a:ext uri="{FF2B5EF4-FFF2-40B4-BE49-F238E27FC236}">
                <a16:creationId xmlns="" xmlns:a16="http://schemas.microsoft.com/office/drawing/2014/main" id="{D46EEC80-D9AF-431C-AB25-980960CCD2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4039" y="786385"/>
            <a:ext cx="4044788" cy="676656"/>
          </a:xfrm>
        </p:spPr>
        <p:txBody>
          <a:bodyPr rtlCol="0" anchor="t"/>
          <a:lstStyle>
            <a:lvl1pPr>
              <a:lnSpc>
                <a:spcPct val="100000"/>
              </a:lnSpc>
              <a:defRPr sz="2747" b="1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pl-PL" noProof="0" dirty="0"/>
              <a:t>Kliknij, aby edytować styl wzorca tytułu</a:t>
            </a:r>
          </a:p>
        </p:txBody>
      </p:sp>
      <p:sp>
        <p:nvSpPr>
          <p:cNvPr id="7" name="Tekst — symbol zastępczy 6">
            <a:extLst>
              <a:ext uri="{FF2B5EF4-FFF2-40B4-BE49-F238E27FC236}">
                <a16:creationId xmlns="" xmlns:a16="http://schemas.microsoft.com/office/drawing/2014/main" id="{FABB5356-8B51-4274-9C90-A80A18EAC00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14037" y="1566870"/>
            <a:ext cx="4045400" cy="2124075"/>
          </a:xfrm>
        </p:spPr>
        <p:txBody>
          <a:bodyPr rtlCol="0"/>
          <a:lstStyle>
            <a:lvl1pPr marL="238649" indent="-238649">
              <a:lnSpc>
                <a:spcPts val="2473"/>
              </a:lnSpc>
              <a:spcBef>
                <a:spcPts val="1375"/>
              </a:spcBef>
              <a:defRPr sz="151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pl-PL" noProof="0"/>
              <a:t>Kliknij, aby edytować style wzorców tekstu</a:t>
            </a:r>
          </a:p>
        </p:txBody>
      </p:sp>
      <p:sp>
        <p:nvSpPr>
          <p:cNvPr id="12" name="Tekst — symbol zastępczy 11">
            <a:extLst>
              <a:ext uri="{FF2B5EF4-FFF2-40B4-BE49-F238E27FC236}">
                <a16:creationId xmlns="" xmlns:a16="http://schemas.microsoft.com/office/drawing/2014/main" id="{FBBDB168-B4B2-4C61-A824-4FB0C315A18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911185" y="4572007"/>
            <a:ext cx="8588023" cy="447675"/>
          </a:xfrm>
        </p:spPr>
        <p:txBody>
          <a:bodyPr lIns="0" rtlCol="0" anchor="ctr"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2747" b="1" cap="all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pl-PL" noProof="0"/>
              <a:t>Kliknij, aby edytować style wzorców tekstu</a:t>
            </a:r>
          </a:p>
        </p:txBody>
      </p:sp>
    </p:spTree>
    <p:extLst>
      <p:ext uri="{BB962C8B-B14F-4D97-AF65-F5344CB8AC3E}">
        <p14:creationId xmlns:p14="http://schemas.microsoft.com/office/powerpoint/2010/main" val="3197828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>
            <a:extLst>
              <a:ext uri="{FF2B5EF4-FFF2-40B4-BE49-F238E27FC236}">
                <a16:creationId xmlns="" xmlns:a16="http://schemas.microsoft.com/office/drawing/2014/main" id="{2C01217F-7BC0-11DF-B78F-0E5A29946BB8}"/>
              </a:ext>
            </a:extLst>
          </p:cNvPr>
          <p:cNvSpPr/>
          <p:nvPr userDrawn="1"/>
        </p:nvSpPr>
        <p:spPr>
          <a:xfrm>
            <a:off x="1753461" y="1271595"/>
            <a:ext cx="10336943" cy="270668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sz="2473" noProof="0"/>
          </a:p>
        </p:txBody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FF7D70C9-8574-69F0-EF0F-C72160F2916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27200" y="1271595"/>
            <a:ext cx="10363200" cy="2706687"/>
          </a:xfrm>
        </p:spPr>
        <p:txBody>
          <a:bodyPr anchor="b"/>
          <a:lstStyle>
            <a:lvl1pPr algn="ctr">
              <a:defRPr sz="8242" b="1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="" xmlns:a16="http://schemas.microsoft.com/office/drawing/2014/main" id="{FDFF79CD-3C24-1864-D785-06707BABD9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27200" y="4083057"/>
            <a:ext cx="10363200" cy="1876425"/>
          </a:xfrm>
        </p:spPr>
        <p:txBody>
          <a:bodyPr/>
          <a:lstStyle>
            <a:lvl1pPr marL="0" indent="0" algn="ctr">
              <a:buNone/>
              <a:defRPr sz="329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28024" indent="0" algn="ctr">
              <a:buNone/>
              <a:defRPr sz="2747"/>
            </a:lvl2pPr>
            <a:lvl3pPr marL="1256047" indent="0" algn="ctr">
              <a:buNone/>
              <a:defRPr sz="2473"/>
            </a:lvl3pPr>
            <a:lvl4pPr marL="1884073" indent="0" algn="ctr">
              <a:buNone/>
              <a:defRPr sz="2199"/>
            </a:lvl4pPr>
            <a:lvl5pPr marL="2512097" indent="0" algn="ctr">
              <a:buNone/>
              <a:defRPr sz="2199"/>
            </a:lvl5pPr>
            <a:lvl6pPr marL="3140121" indent="0" algn="ctr">
              <a:buNone/>
              <a:defRPr sz="2199"/>
            </a:lvl6pPr>
            <a:lvl7pPr marL="3768146" indent="0" algn="ctr">
              <a:buNone/>
              <a:defRPr sz="2199"/>
            </a:lvl7pPr>
            <a:lvl8pPr marL="4396169" indent="0" algn="ctr">
              <a:buNone/>
              <a:defRPr sz="2199"/>
            </a:lvl8pPr>
            <a:lvl9pPr marL="5024194" indent="0" algn="ctr">
              <a:buNone/>
              <a:defRPr sz="2199"/>
            </a:lvl9pPr>
          </a:lstStyle>
          <a:p>
            <a:r>
              <a:rPr lang="pl-PL" dirty="0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34A2089D-C46D-BA60-800D-2B3D5B361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CD280F35-B090-B7B3-0DAD-43790B92F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E1917CEE-11A8-C85E-DD57-D54FE176C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D7FDF-0296-294A-AF53-54B250F701D8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9992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="" xmlns:a16="http://schemas.microsoft.com/office/drawing/2014/main" id="{31086CAE-C76C-44A8-C69E-8D79B53D7F0D}"/>
              </a:ext>
            </a:extLst>
          </p:cNvPr>
          <p:cNvSpPr/>
          <p:nvPr userDrawn="1"/>
        </p:nvSpPr>
        <p:spPr>
          <a:xfrm>
            <a:off x="314040" y="228607"/>
            <a:ext cx="13189527" cy="150230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sz="2473" noProof="0"/>
          </a:p>
        </p:txBody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EBAB6DB3-E62F-1ACE-467E-BF9CE8F7F5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0E79122F-8433-8130-F748-EE9B9FDCCE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50836" y="2068513"/>
            <a:ext cx="5853289" cy="4932362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="" xmlns:a16="http://schemas.microsoft.com/office/drawing/2014/main" id="{3AC8A310-1CEE-7F82-7850-CFB28175B8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13484" y="2068513"/>
            <a:ext cx="5853289" cy="4932362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7B1EAE27-42FC-50A8-8B84-1E5ACA896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4A3513F1-4E13-A524-9ED5-FA947892F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010B63E2-A2FD-C285-9220-8962FE8ED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D7FDF-0296-294A-AF53-54B250F701D8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2633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0FDF19D4-7580-6C81-70C4-F74D9F33CC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3F05A293-1EC5-5F4E-A6A9-7998B07650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0836" y="2093913"/>
            <a:ext cx="11915935" cy="493236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EC699796-DD63-2DD2-4B72-AEFC84A1E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2A6937D4-83BE-AB28-231C-2477117DA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5308B257-372B-F0F2-A921-3C651A00C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D7FDF-0296-294A-AF53-54B250F701D8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5557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="" xmlns:a16="http://schemas.microsoft.com/office/drawing/2014/main" id="{13A2B336-B411-BFB7-842E-4AEBD93B10EE}"/>
              </a:ext>
            </a:extLst>
          </p:cNvPr>
          <p:cNvSpPr/>
          <p:nvPr userDrawn="1"/>
        </p:nvSpPr>
        <p:spPr>
          <a:xfrm>
            <a:off x="948651" y="517525"/>
            <a:ext cx="4457572" cy="1814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sz="2473" noProof="0"/>
          </a:p>
        </p:txBody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61519037-5970-861C-73C8-EEE9CB67D3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0835" y="517532"/>
            <a:ext cx="4457572" cy="1814513"/>
          </a:xfrm>
        </p:spPr>
        <p:txBody>
          <a:bodyPr anchor="b"/>
          <a:lstStyle>
            <a:lvl1pPr>
              <a:defRPr sz="4396" b="1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1F45CE22-08DB-D122-2C2C-1E5C7FDBAC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5098" y="1119188"/>
            <a:ext cx="6993852" cy="5522912"/>
          </a:xfrm>
        </p:spPr>
        <p:txBody>
          <a:bodyPr/>
          <a:lstStyle>
            <a:lvl1pPr>
              <a:defRPr sz="4396">
                <a:solidFill>
                  <a:schemeClr val="accent3"/>
                </a:solidFill>
              </a:defRPr>
            </a:lvl1pPr>
            <a:lvl2pPr>
              <a:defRPr sz="3847">
                <a:solidFill>
                  <a:schemeClr val="accent3"/>
                </a:solidFill>
              </a:defRPr>
            </a:lvl2pPr>
            <a:lvl3pPr>
              <a:defRPr sz="3297">
                <a:solidFill>
                  <a:schemeClr val="accent3"/>
                </a:solidFill>
              </a:defRPr>
            </a:lvl3pPr>
            <a:lvl4pPr>
              <a:defRPr sz="2747">
                <a:solidFill>
                  <a:schemeClr val="accent3"/>
                </a:solidFill>
              </a:defRPr>
            </a:lvl4pPr>
            <a:lvl5pPr>
              <a:defRPr sz="2747">
                <a:solidFill>
                  <a:schemeClr val="accent3"/>
                </a:solidFill>
              </a:defRPr>
            </a:lvl5pPr>
            <a:lvl6pPr>
              <a:defRPr sz="2747"/>
            </a:lvl6pPr>
            <a:lvl7pPr>
              <a:defRPr sz="2747"/>
            </a:lvl7pPr>
            <a:lvl8pPr>
              <a:defRPr sz="2747"/>
            </a:lvl8pPr>
            <a:lvl9pPr>
              <a:defRPr sz="2747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="" xmlns:a16="http://schemas.microsoft.com/office/drawing/2014/main" id="{13BF91C2-BD4E-953A-EE9B-BFC21E1EC3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50835" y="2332045"/>
            <a:ext cx="4457572" cy="4319587"/>
          </a:xfrm>
        </p:spPr>
        <p:txBody>
          <a:bodyPr/>
          <a:lstStyle>
            <a:lvl1pPr marL="0" indent="0">
              <a:buNone/>
              <a:defRPr sz="21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28024" indent="0">
              <a:buNone/>
              <a:defRPr sz="1923"/>
            </a:lvl2pPr>
            <a:lvl3pPr marL="1256047" indent="0">
              <a:buNone/>
              <a:defRPr sz="1648"/>
            </a:lvl3pPr>
            <a:lvl4pPr marL="1884073" indent="0">
              <a:buNone/>
              <a:defRPr sz="1375"/>
            </a:lvl4pPr>
            <a:lvl5pPr marL="2512097" indent="0">
              <a:buNone/>
              <a:defRPr sz="1375"/>
            </a:lvl5pPr>
            <a:lvl6pPr marL="3140121" indent="0">
              <a:buNone/>
              <a:defRPr sz="1375"/>
            </a:lvl6pPr>
            <a:lvl7pPr marL="3768146" indent="0">
              <a:buNone/>
              <a:defRPr sz="1375"/>
            </a:lvl7pPr>
            <a:lvl8pPr marL="4396169" indent="0">
              <a:buNone/>
              <a:defRPr sz="1375"/>
            </a:lvl8pPr>
            <a:lvl9pPr marL="5024194" indent="0">
              <a:buNone/>
              <a:defRPr sz="1375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84D93EBE-50BE-74B2-3D26-2A878A58D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ADDD681E-2974-7BFD-7781-56708D2DD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9CFF9CA1-107D-5211-6B30-1C0B6D61D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D7FDF-0296-294A-AF53-54B250F701D8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480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F5628D8F-E20E-A649-E261-2957628998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="" xmlns:a16="http://schemas.microsoft.com/office/drawing/2014/main" id="{3B9F1773-6805-2505-E2E5-7550D2557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="" xmlns:a16="http://schemas.microsoft.com/office/drawing/2014/main" id="{397BCBC5-68AB-45E1-731B-49D462AA9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="" xmlns:a16="http://schemas.microsoft.com/office/drawing/2014/main" id="{B9B145A4-5122-36EC-15A2-CA0BEC60E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D7FDF-0296-294A-AF53-54B250F701D8}" type="slidenum">
              <a:rPr lang="pl-PL" smtClean="0"/>
              <a:t>‹nr.›</a:t>
            </a:fld>
            <a:endParaRPr lang="pl-PL"/>
          </a:p>
        </p:txBody>
      </p:sp>
      <p:pic>
        <p:nvPicPr>
          <p:cNvPr id="7" name="Obraz 6" descr="Obraz zawierający Czcionka, tekst, Grafika, projekt graficzny&#10;&#10;Opis wygenerowany automatycznie">
            <a:extLst>
              <a:ext uri="{FF2B5EF4-FFF2-40B4-BE49-F238E27FC236}">
                <a16:creationId xmlns="" xmlns:a16="http://schemas.microsoft.com/office/drawing/2014/main" id="{656CF5A2-E938-25FA-3532-74E2910B04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64752" y="7305610"/>
            <a:ext cx="1991077" cy="293003"/>
          </a:xfrm>
          <a:prstGeom prst="rect">
            <a:avLst/>
          </a:prstGeom>
        </p:spPr>
      </p:pic>
      <p:pic>
        <p:nvPicPr>
          <p:cNvPr id="11" name="Obraz 10" descr="Obraz zawierający tekst, Czcionka, Jaskrawoniebieski, zrzut ekranu&#10;&#10;Opis wygenerowany automatycznie">
            <a:extLst>
              <a:ext uri="{FF2B5EF4-FFF2-40B4-BE49-F238E27FC236}">
                <a16:creationId xmlns="" xmlns:a16="http://schemas.microsoft.com/office/drawing/2014/main" id="{042FEB96-92D8-DFDC-72B0-2851F5E4E01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25612" y="7243687"/>
            <a:ext cx="2549365" cy="374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041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— symbol zastępczy 1">
            <a:extLst>
              <a:ext uri="{FF2B5EF4-FFF2-40B4-BE49-F238E27FC236}">
                <a16:creationId xmlns="" xmlns:a16="http://schemas.microsoft.com/office/drawing/2014/main" id="{4F26C1C5-FE16-4334-B2CE-6E14152A8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040" y="228607"/>
            <a:ext cx="13189527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rtl="0"/>
            <a:r>
              <a:rPr lang="pl-PL" noProof="0" dirty="0"/>
              <a:t>Kliknij, aby edytować styl wzorca tytułu</a:t>
            </a:r>
          </a:p>
        </p:txBody>
      </p:sp>
      <p:sp>
        <p:nvSpPr>
          <p:cNvPr id="3" name="Tekst — symbol zastępczy 2">
            <a:extLst>
              <a:ext uri="{FF2B5EF4-FFF2-40B4-BE49-F238E27FC236}">
                <a16:creationId xmlns="" xmlns:a16="http://schemas.microsoft.com/office/drawing/2014/main" id="{59FE8901-EFD1-440F-841B-77938232D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4040" y="2368296"/>
            <a:ext cx="13189527" cy="51846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14012" lvl="0" indent="-314012" algn="l" defTabSz="1256047" rtl="0" eaLnBrk="1" latinLnBrk="0" hangingPunct="1">
              <a:lnSpc>
                <a:spcPct val="90000"/>
              </a:lnSpc>
              <a:spcBef>
                <a:spcPts val="1375"/>
              </a:spcBef>
              <a:buFont typeface="Arial" panose="020B0604020202020204" pitchFamily="34" charset="0"/>
              <a:buChar char="•"/>
            </a:pPr>
            <a:r>
              <a:rPr lang="pl-PL" noProof="0" dirty="0"/>
              <a:t>Kliknij, aby edytować style wzorca tekstu</a:t>
            </a:r>
          </a:p>
          <a:p>
            <a:pPr marL="942035" lvl="1" indent="-314012" algn="l" defTabSz="1256047" rtl="0" eaLnBrk="1" latinLnBrk="0" hangingPunct="1">
              <a:lnSpc>
                <a:spcPct val="90000"/>
              </a:lnSpc>
              <a:spcBef>
                <a:spcPts val="687"/>
              </a:spcBef>
              <a:buFont typeface="Arial" panose="020B0604020202020204" pitchFamily="34" charset="0"/>
              <a:buChar char="•"/>
            </a:pPr>
            <a:r>
              <a:rPr lang="pl-PL" noProof="0" dirty="0"/>
              <a:t>Drugi poziom</a:t>
            </a:r>
          </a:p>
          <a:p>
            <a:pPr marL="1570059" lvl="2" indent="-314012" algn="l" defTabSz="1256047" rtl="0" eaLnBrk="1" latinLnBrk="0" hangingPunct="1">
              <a:lnSpc>
                <a:spcPct val="90000"/>
              </a:lnSpc>
              <a:spcBef>
                <a:spcPts val="687"/>
              </a:spcBef>
              <a:buFont typeface="Arial" panose="020B0604020202020204" pitchFamily="34" charset="0"/>
              <a:buChar char="•"/>
            </a:pPr>
            <a:r>
              <a:rPr lang="pl-PL" noProof="0" dirty="0"/>
              <a:t>Trzeci poziom</a:t>
            </a:r>
          </a:p>
          <a:p>
            <a:pPr marL="2198085" lvl="3" indent="-314012" algn="l" defTabSz="1256047" rtl="0" eaLnBrk="1" latinLnBrk="0" hangingPunct="1">
              <a:lnSpc>
                <a:spcPct val="90000"/>
              </a:lnSpc>
              <a:spcBef>
                <a:spcPts val="687"/>
              </a:spcBef>
              <a:buFont typeface="Arial" panose="020B0604020202020204" pitchFamily="34" charset="0"/>
              <a:buChar char="•"/>
            </a:pPr>
            <a:r>
              <a:rPr lang="pl-PL" noProof="0" dirty="0"/>
              <a:t>Czwarty poziom</a:t>
            </a:r>
          </a:p>
          <a:p>
            <a:pPr marL="2826109" lvl="4" indent="-314012" algn="l" defTabSz="1256047" rtl="0" eaLnBrk="1" latinLnBrk="0" hangingPunct="1">
              <a:lnSpc>
                <a:spcPct val="90000"/>
              </a:lnSpc>
              <a:spcBef>
                <a:spcPts val="687"/>
              </a:spcBef>
              <a:buFont typeface="Arial" panose="020B0604020202020204" pitchFamily="34" charset="0"/>
              <a:buChar char="•"/>
            </a:pPr>
            <a:r>
              <a:rPr lang="pl-PL" noProof="0" dirty="0"/>
              <a:t>Piąty poziom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32A99841-993F-EED6-5EF0-C860B1B07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95913" y="7141781"/>
            <a:ext cx="3107651" cy="41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4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94B03-38E8-0040-9BD9-D3A467A20DC0}" type="slidenum">
              <a:rPr lang="pl-PL" smtClean="0"/>
              <a:t>‹nr.›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4DE8ED70-40C4-C78D-9CDB-0BC7BD60D9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50835" y="7204075"/>
            <a:ext cx="3107652" cy="41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4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680D463E-A88E-58D8-03EB-EA4EE8ECEE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7517" y="7204075"/>
            <a:ext cx="4662568" cy="41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4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4428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3" r:id="rId3"/>
    <p:sldLayoutId id="2147483655" r:id="rId4"/>
    <p:sldLayoutId id="2147483657" r:id="rId5"/>
    <p:sldLayoutId id="2147483660" r:id="rId6"/>
    <p:sldLayoutId id="2147483658" r:id="rId7"/>
    <p:sldLayoutId id="2147483664" r:id="rId8"/>
    <p:sldLayoutId id="2147483662" r:id="rId9"/>
    <p:sldLayoutId id="2147483665" r:id="rId10"/>
    <p:sldLayoutId id="2147483663" r:id="rId11"/>
  </p:sldLayoutIdLst>
  <p:hf hdr="0" ftr="0" dt="0"/>
  <p:txStyles>
    <p:titleStyle>
      <a:lvl1pPr algn="l" defTabSz="618726" rtl="0" eaLnBrk="1" latinLnBrk="0" hangingPunct="1">
        <a:lnSpc>
          <a:spcPct val="90000"/>
        </a:lnSpc>
        <a:spcBef>
          <a:spcPct val="0"/>
        </a:spcBef>
        <a:buNone/>
        <a:defRPr sz="604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4683" indent="-154683" algn="l" defTabSz="618726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lang="en-US" sz="3847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099043" indent="-471019" algn="l" defTabSz="618726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lang="en-US" sz="3297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727067" indent="-471019" algn="l" defTabSz="618726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lang="en-US" sz="2747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2276590" indent="-392516" algn="l" defTabSz="618726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lang="en-US" sz="2473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904613" indent="-392516" algn="l" defTabSz="618726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lang="en-US" sz="2473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701493" indent="-154683" algn="l" defTabSz="618726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6pPr>
      <a:lvl7pPr marL="2010856" indent="-154683" algn="l" defTabSz="618726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7pPr>
      <a:lvl8pPr marL="2320219" indent="-154683" algn="l" defTabSz="618726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8pPr>
      <a:lvl9pPr marL="2629581" indent="-154683" algn="l" defTabSz="618726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18726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1pPr>
      <a:lvl2pPr marL="309363" algn="l" defTabSz="618726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2pPr>
      <a:lvl3pPr marL="618726" algn="l" defTabSz="618726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3pPr>
      <a:lvl4pPr marL="928087" algn="l" defTabSz="618726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4pPr>
      <a:lvl5pPr marL="1237449" algn="l" defTabSz="618726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5pPr>
      <a:lvl6pPr marL="1546812" algn="l" defTabSz="618726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6pPr>
      <a:lvl7pPr marL="1856174" algn="l" defTabSz="618726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7pPr>
      <a:lvl8pPr marL="2165537" algn="l" defTabSz="618726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8pPr>
      <a:lvl9pPr marL="2474899" algn="l" defTabSz="618726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0D107098-BE38-B24D-3C3F-7FD64B2F8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Front </a:t>
            </a:r>
            <a:r>
              <a:rPr lang="pl-PL" dirty="0" err="1"/>
              <a:t>page</a:t>
            </a:r>
            <a:r>
              <a:rPr lang="pl-PL" dirty="0"/>
              <a:t> [</a:t>
            </a:r>
            <a:r>
              <a:rPr lang="pl-PL" dirty="0" err="1"/>
              <a:t>title</a:t>
            </a:r>
            <a:r>
              <a:rPr lang="pl-PL" dirty="0"/>
              <a:t>]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3E8E1A4C-1FB0-D5BD-0B23-EB9787A77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0838" y="1424073"/>
            <a:ext cx="11915935" cy="3966695"/>
          </a:xfrm>
        </p:spPr>
        <p:txBody>
          <a:bodyPr/>
          <a:lstStyle/>
          <a:p>
            <a:endParaRPr lang="pl-PL" sz="1648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7BB07E8C-34F4-00B9-7AD6-1C561E66A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D7FDF-0296-294A-AF53-54B250F701D8}" type="slidenum">
              <a:rPr lang="pl-PL" smtClean="0"/>
              <a:t>1</a:t>
            </a:fld>
            <a:endParaRPr lang="pl-PL"/>
          </a:p>
        </p:txBody>
      </p:sp>
      <p:pic>
        <p:nvPicPr>
          <p:cNvPr id="5" name="Obraz 4" descr="Obraz zawierający zrzut ekranu&#10;&#10;Opis wygenerowany automatycznie">
            <a:extLst>
              <a:ext uri="{FF2B5EF4-FFF2-40B4-BE49-F238E27FC236}">
                <a16:creationId xmlns="" xmlns:a16="http://schemas.microsoft.com/office/drawing/2014/main" id="{488FB2DE-9E9B-9F65-9260-268944EAF8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0708" b="55474"/>
          <a:stretch/>
        </p:blipFill>
        <p:spPr>
          <a:xfrm>
            <a:off x="1342812" y="6851179"/>
            <a:ext cx="11530579" cy="897711"/>
          </a:xfrm>
          <a:prstGeom prst="rect">
            <a:avLst/>
          </a:prstGeom>
        </p:spPr>
      </p:pic>
      <p:pic>
        <p:nvPicPr>
          <p:cNvPr id="14" name="Obraz 13" descr="Obraz zawierający tekst, Czcionka, zrzut ekranu, Grafika&#10;&#10;Opis wygenerowany automatycznie">
            <a:extLst>
              <a:ext uri="{FF2B5EF4-FFF2-40B4-BE49-F238E27FC236}">
                <a16:creationId xmlns="" xmlns:a16="http://schemas.microsoft.com/office/drawing/2014/main" id="{1EC9992D-D80C-0789-984C-AA201EAEF2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7301" y="5618073"/>
            <a:ext cx="7148612" cy="1164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04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494CC1F2-0E7E-457D-FBEE-380DB8883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036" y="0"/>
            <a:ext cx="13189527" cy="2063773"/>
          </a:xfrm>
        </p:spPr>
        <p:txBody>
          <a:bodyPr anchor="ctr">
            <a:normAutofit/>
          </a:bodyPr>
          <a:lstStyle/>
          <a:p>
            <a:r>
              <a:rPr lang="pl-PL" dirty="0"/>
              <a:t>Partners [</a:t>
            </a:r>
            <a:r>
              <a:rPr lang="pl-PL" dirty="0" err="1"/>
              <a:t>example</a:t>
            </a:r>
            <a:r>
              <a:rPr lang="pl-PL" dirty="0"/>
              <a:t>]</a:t>
            </a: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="" xmlns:a16="http://schemas.microsoft.com/office/drawing/2014/main" id="{677AC33F-9118-31CC-C2D8-9618CCBAF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95913" y="8358513"/>
            <a:ext cx="3107651" cy="569192"/>
          </a:xfrm>
        </p:spPr>
        <p:txBody>
          <a:bodyPr anchor="ctr">
            <a:normAutofit/>
          </a:bodyPr>
          <a:lstStyle/>
          <a:p>
            <a:pPr>
              <a:spcAft>
                <a:spcPts val="824"/>
              </a:spcAft>
            </a:pPr>
            <a:fld id="{B04D7FDF-0296-294A-AF53-54B250F701D8}" type="slidenum">
              <a:rPr lang="pl-PL" smtClean="0"/>
              <a:pPr>
                <a:spcAft>
                  <a:spcPts val="824"/>
                </a:spcAft>
              </a:pPr>
              <a:t>2</a:t>
            </a:fld>
            <a:endParaRPr lang="pl-PL"/>
          </a:p>
        </p:txBody>
      </p:sp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B4FBE8FB-A7D9-019D-50FD-74AA4324A2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384" b="22669"/>
          <a:stretch/>
        </p:blipFill>
        <p:spPr>
          <a:xfrm>
            <a:off x="524520" y="3075709"/>
            <a:ext cx="12051831" cy="3934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350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4112502C-23DE-8665-7D35-2A0909070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Logos to </a:t>
            </a:r>
            <a:r>
              <a:rPr lang="pl-PL" dirty="0" err="1"/>
              <a:t>use</a:t>
            </a:r>
            <a:endParaRPr lang="pl-PL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="" xmlns:a16="http://schemas.microsoft.com/office/drawing/2014/main" id="{15752033-B1AF-F463-EA5C-6AD952013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D7FDF-0296-294A-AF53-54B250F701D8}" type="slidenum">
              <a:rPr lang="pl-PL" smtClean="0"/>
              <a:t>3</a:t>
            </a:fld>
            <a:endParaRPr lang="pl-PL"/>
          </a:p>
        </p:txBody>
      </p:sp>
      <p:pic>
        <p:nvPicPr>
          <p:cNvPr id="7" name="Symbol zastępczy zawartości 6" descr="Obraz zawierający tekst, Czcionka, zrzut ekranu, Grafika&#10;&#10;Opis wygenerowany automatycznie">
            <a:extLst>
              <a:ext uri="{FF2B5EF4-FFF2-40B4-BE49-F238E27FC236}">
                <a16:creationId xmlns="" xmlns:a16="http://schemas.microsoft.com/office/drawing/2014/main" id="{C7981164-A410-37AB-DC7E-975CA2E5DA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33546" y="4546497"/>
            <a:ext cx="7721600" cy="1257300"/>
          </a:xfrm>
        </p:spPr>
      </p:pic>
      <p:pic>
        <p:nvPicPr>
          <p:cNvPr id="10" name="Obraz 9" descr="Obraz zawierający tekst, Czcionka, zrzut ekranu, Grafika&#10;&#10;Opis wygenerowany automatycznie">
            <a:extLst>
              <a:ext uri="{FF2B5EF4-FFF2-40B4-BE49-F238E27FC236}">
                <a16:creationId xmlns="" xmlns:a16="http://schemas.microsoft.com/office/drawing/2014/main" id="{809DD9BC-AB46-68EA-6652-0966F9B5C6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5446" y="5960248"/>
            <a:ext cx="7696200" cy="1257300"/>
          </a:xfrm>
          <a:prstGeom prst="rect">
            <a:avLst/>
          </a:prstGeom>
        </p:spPr>
      </p:pic>
      <p:pic>
        <p:nvPicPr>
          <p:cNvPr id="13" name="Obraz 12" descr="Obraz zawierający tekst, zrzut ekranu, Czcionka, Jaskrawoniebieski&#10;&#10;Opis wygenerowany automatycznie">
            <a:extLst>
              <a:ext uri="{FF2B5EF4-FFF2-40B4-BE49-F238E27FC236}">
                <a16:creationId xmlns="" xmlns:a16="http://schemas.microsoft.com/office/drawing/2014/main" id="{4474C0C5-FDB6-B34C-AC99-6C91C9966A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33146" y="2344657"/>
            <a:ext cx="4775200" cy="20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871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0D107098-BE38-B24D-3C3F-7FD64B2F8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About</a:t>
            </a:r>
            <a:r>
              <a:rPr lang="pl-PL" dirty="0"/>
              <a:t> the </a:t>
            </a:r>
            <a:r>
              <a:rPr lang="pl-PL" dirty="0" err="1"/>
              <a:t>project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3E8E1A4C-1FB0-D5BD-0B23-EB9787A77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3200" dirty="0" err="1"/>
              <a:t>AMBeR</a:t>
            </a:r>
            <a:r>
              <a:rPr lang="pl-PL" sz="3200" dirty="0"/>
              <a:t> – Advanced Modeling of </a:t>
            </a:r>
            <a:r>
              <a:rPr lang="pl-PL" sz="3200" dirty="0" err="1"/>
              <a:t>Baltic</a:t>
            </a:r>
            <a:r>
              <a:rPr lang="pl-PL" sz="3200" dirty="0"/>
              <a:t> </a:t>
            </a:r>
            <a:r>
              <a:rPr lang="pl-PL" sz="3200" dirty="0" err="1"/>
              <a:t>cancer</a:t>
            </a:r>
            <a:r>
              <a:rPr lang="pl-PL" sz="3200" dirty="0"/>
              <a:t> e-</a:t>
            </a:r>
            <a:r>
              <a:rPr lang="pl-PL" sz="3200" dirty="0" err="1"/>
              <a:t>caRe</a:t>
            </a:r>
            <a:endParaRPr lang="pl-PL" sz="3200" dirty="0"/>
          </a:p>
          <a:p>
            <a:r>
              <a:rPr lang="pl-PL" sz="3200" dirty="0"/>
              <a:t>STHB.01.01-IP.01-0005/23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7BB07E8C-34F4-00B9-7AD6-1C561E66A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D7FDF-0296-294A-AF53-54B250F701D8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2398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D7D88F5E-7943-E48A-3EF0-E614D80CE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AMBeR</a:t>
            </a:r>
            <a:r>
              <a:rPr lang="pl-PL" dirty="0"/>
              <a:t> </a:t>
            </a:r>
            <a:r>
              <a:rPr lang="pl-PL" dirty="0" err="1"/>
              <a:t>partners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7CCD7500-8EBB-EEF2-D4CA-93FC12645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871" y="1851164"/>
            <a:ext cx="11915935" cy="6775771"/>
          </a:xfrm>
        </p:spPr>
        <p:txBody>
          <a:bodyPr/>
          <a:lstStyle/>
          <a:p>
            <a:r>
              <a:rPr lang="pl-PL" sz="1923" dirty="0" err="1"/>
              <a:t>Department</a:t>
            </a:r>
            <a:r>
              <a:rPr lang="pl-PL" sz="1923" dirty="0"/>
              <a:t> of </a:t>
            </a:r>
            <a:r>
              <a:rPr lang="pl-PL" sz="1923" dirty="0" err="1"/>
              <a:t>Clinical</a:t>
            </a:r>
            <a:r>
              <a:rPr lang="pl-PL" sz="1923" dirty="0"/>
              <a:t> </a:t>
            </a:r>
            <a:r>
              <a:rPr lang="pl-PL" sz="1923" dirty="0" err="1"/>
              <a:t>Oncology</a:t>
            </a:r>
            <a:r>
              <a:rPr lang="pl-PL" sz="1923" dirty="0"/>
              <a:t> and </a:t>
            </a:r>
            <a:r>
              <a:rPr lang="pl-PL" sz="1923" dirty="0" err="1"/>
              <a:t>Palliative</a:t>
            </a:r>
            <a:r>
              <a:rPr lang="pl-PL" sz="1923" dirty="0"/>
              <a:t> </a:t>
            </a:r>
            <a:r>
              <a:rPr lang="pl-PL" sz="1923" dirty="0" err="1"/>
              <a:t>Care</a:t>
            </a:r>
            <a:r>
              <a:rPr lang="pl-PL" sz="1923" dirty="0"/>
              <a:t>, </a:t>
            </a:r>
            <a:r>
              <a:rPr lang="pl-PL" sz="1923" dirty="0" err="1"/>
              <a:t>Zealand</a:t>
            </a:r>
            <a:r>
              <a:rPr lang="pl-PL" sz="1923" dirty="0"/>
              <a:t> University </a:t>
            </a:r>
            <a:r>
              <a:rPr lang="pl-PL" sz="1923" dirty="0" err="1"/>
              <a:t>Hospital</a:t>
            </a:r>
            <a:r>
              <a:rPr lang="pl-PL" sz="1923" dirty="0"/>
              <a:t> (</a:t>
            </a:r>
            <a:r>
              <a:rPr lang="pl-PL" sz="1923" dirty="0" err="1"/>
              <a:t>lead</a:t>
            </a:r>
            <a:r>
              <a:rPr lang="pl-PL" sz="1923" dirty="0"/>
              <a:t> partner, </a:t>
            </a:r>
            <a:r>
              <a:rPr lang="pl-PL" sz="1923" dirty="0" err="1"/>
              <a:t>Denmark</a:t>
            </a:r>
            <a:r>
              <a:rPr lang="pl-PL" sz="1923" dirty="0"/>
              <a:t>)</a:t>
            </a:r>
          </a:p>
          <a:p>
            <a:r>
              <a:rPr lang="pl-PL" sz="1923" dirty="0" err="1"/>
              <a:t>Ängelholm</a:t>
            </a:r>
            <a:r>
              <a:rPr lang="pl-PL" sz="1923" dirty="0"/>
              <a:t> </a:t>
            </a:r>
            <a:r>
              <a:rPr lang="pl-PL" sz="1923" dirty="0" err="1"/>
              <a:t>hospital</a:t>
            </a:r>
            <a:r>
              <a:rPr lang="pl-PL" sz="1923" dirty="0"/>
              <a:t>, Region Scania (</a:t>
            </a:r>
            <a:r>
              <a:rPr lang="pl-PL" sz="1923" dirty="0" err="1"/>
              <a:t>Sweden</a:t>
            </a:r>
            <a:r>
              <a:rPr lang="pl-PL" sz="1923" dirty="0"/>
              <a:t>)</a:t>
            </a:r>
          </a:p>
          <a:p>
            <a:r>
              <a:rPr lang="pl-PL" sz="1923" dirty="0"/>
              <a:t>University Rostock </a:t>
            </a:r>
            <a:r>
              <a:rPr lang="pl-PL" sz="1923" dirty="0" err="1"/>
              <a:t>Medical</a:t>
            </a:r>
            <a:r>
              <a:rPr lang="pl-PL" sz="1923" dirty="0"/>
              <a:t> Center (Germany)</a:t>
            </a:r>
          </a:p>
          <a:p>
            <a:r>
              <a:rPr lang="pl-PL" sz="1923" dirty="0"/>
              <a:t>University </a:t>
            </a:r>
            <a:r>
              <a:rPr lang="pl-PL" sz="1923" dirty="0" err="1"/>
              <a:t>Medicine</a:t>
            </a:r>
            <a:r>
              <a:rPr lang="pl-PL" sz="1923" dirty="0"/>
              <a:t> Greifswald (Germany) </a:t>
            </a:r>
          </a:p>
          <a:p>
            <a:r>
              <a:rPr lang="pl-PL" sz="1923" dirty="0"/>
              <a:t>Dept. Of </a:t>
            </a:r>
            <a:r>
              <a:rPr lang="pl-PL" sz="1923" dirty="0" err="1"/>
              <a:t>Hematology</a:t>
            </a:r>
            <a:r>
              <a:rPr lang="pl-PL" sz="1923" dirty="0"/>
              <a:t> and </a:t>
            </a:r>
            <a:r>
              <a:rPr lang="pl-PL" sz="1923" dirty="0" err="1"/>
              <a:t>Transplantology</a:t>
            </a:r>
            <a:r>
              <a:rPr lang="pl-PL" sz="1923" dirty="0"/>
              <a:t>, </a:t>
            </a:r>
            <a:r>
              <a:rPr lang="pl-PL" sz="1923" dirty="0" err="1"/>
              <a:t>Pomeranian</a:t>
            </a:r>
            <a:r>
              <a:rPr lang="pl-PL" sz="1923" dirty="0"/>
              <a:t> </a:t>
            </a:r>
            <a:r>
              <a:rPr lang="pl-PL" sz="1923" dirty="0" err="1"/>
              <a:t>Medical</a:t>
            </a:r>
            <a:r>
              <a:rPr lang="pl-PL" sz="1923" dirty="0"/>
              <a:t> University (Poland) </a:t>
            </a:r>
          </a:p>
          <a:p>
            <a:r>
              <a:rPr lang="pl-PL" sz="1923" dirty="0"/>
              <a:t>University </a:t>
            </a:r>
            <a:r>
              <a:rPr lang="pl-PL" sz="1923" dirty="0" err="1"/>
              <a:t>Clinical</a:t>
            </a:r>
            <a:r>
              <a:rPr lang="pl-PL" sz="1923" dirty="0"/>
              <a:t> Centre </a:t>
            </a:r>
            <a:r>
              <a:rPr lang="pl-PL" sz="1923" dirty="0" err="1"/>
              <a:t>Gdańsk</a:t>
            </a:r>
            <a:r>
              <a:rPr lang="pl-PL" sz="1923" dirty="0"/>
              <a:t> (Poland)</a:t>
            </a:r>
          </a:p>
          <a:p>
            <a:r>
              <a:rPr lang="pl-PL" sz="1923" dirty="0"/>
              <a:t>BISER – </a:t>
            </a:r>
            <a:r>
              <a:rPr lang="pl-PL" sz="1923" dirty="0" err="1"/>
              <a:t>Baltic</a:t>
            </a:r>
            <a:r>
              <a:rPr lang="pl-PL" sz="1923" dirty="0"/>
              <a:t> </a:t>
            </a:r>
            <a:r>
              <a:rPr lang="pl-PL" sz="1923" dirty="0" err="1"/>
              <a:t>Institute</a:t>
            </a:r>
            <a:r>
              <a:rPr lang="pl-PL" sz="1923" dirty="0"/>
              <a:t> of </a:t>
            </a:r>
            <a:r>
              <a:rPr lang="pl-PL" sz="1923" dirty="0" err="1"/>
              <a:t>European</a:t>
            </a:r>
            <a:r>
              <a:rPr lang="pl-PL" sz="1923" dirty="0"/>
              <a:t> and </a:t>
            </a:r>
            <a:r>
              <a:rPr lang="pl-PL" sz="1923" dirty="0" err="1"/>
              <a:t>Regional</a:t>
            </a:r>
            <a:r>
              <a:rPr lang="pl-PL" sz="1923" dirty="0"/>
              <a:t> </a:t>
            </a:r>
            <a:r>
              <a:rPr lang="pl-PL" sz="1923" dirty="0" err="1"/>
              <a:t>Affairs</a:t>
            </a:r>
            <a:r>
              <a:rPr lang="pl-PL" sz="1923" dirty="0"/>
              <a:t> (Poland)</a:t>
            </a:r>
          </a:p>
          <a:p>
            <a:r>
              <a:rPr lang="pl-PL" sz="1923" dirty="0" err="1"/>
              <a:t>Faculty</a:t>
            </a:r>
            <a:r>
              <a:rPr lang="pl-PL" sz="1923" dirty="0"/>
              <a:t> of </a:t>
            </a:r>
            <a:r>
              <a:rPr lang="pl-PL" sz="1923" dirty="0" err="1"/>
              <a:t>Health</a:t>
            </a:r>
            <a:r>
              <a:rPr lang="pl-PL" sz="1923" dirty="0"/>
              <a:t> Science – </a:t>
            </a:r>
            <a:r>
              <a:rPr lang="pl-PL" sz="1923" dirty="0" err="1"/>
              <a:t>Klaipeda</a:t>
            </a:r>
            <a:r>
              <a:rPr lang="pl-PL" sz="1923" dirty="0"/>
              <a:t> University (</a:t>
            </a:r>
            <a:r>
              <a:rPr lang="pl-PL" sz="1923" dirty="0" err="1"/>
              <a:t>Lithuania</a:t>
            </a:r>
            <a:r>
              <a:rPr lang="pl-PL" sz="1923" dirty="0"/>
              <a:t>) 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0E46B9AF-B297-354E-25B9-3FDF1D3AC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D7FDF-0296-294A-AF53-54B250F701D8}" type="slidenum">
              <a:rPr lang="pl-PL" smtClean="0"/>
              <a:t>5</a:t>
            </a:fld>
            <a:endParaRPr lang="pl-PL"/>
          </a:p>
        </p:txBody>
      </p:sp>
      <p:pic>
        <p:nvPicPr>
          <p:cNvPr id="6" name="Obraz 5" descr="Obraz zawierający zrzut ekranu&#10;&#10;Opis wygenerowany automatycznie">
            <a:extLst>
              <a:ext uri="{FF2B5EF4-FFF2-40B4-BE49-F238E27FC236}">
                <a16:creationId xmlns="" xmlns:a16="http://schemas.microsoft.com/office/drawing/2014/main" id="{F309F521-8F07-14C3-246F-876A919007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0708" b="55474"/>
          <a:stretch/>
        </p:blipFill>
        <p:spPr>
          <a:xfrm>
            <a:off x="1672734" y="6223229"/>
            <a:ext cx="11530579" cy="897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14889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2">
      <a:dk1>
        <a:srgbClr val="000000"/>
      </a:dk1>
      <a:lt1>
        <a:srgbClr val="FFFFFF"/>
      </a:lt1>
      <a:dk2>
        <a:srgbClr val="017C8D"/>
      </a:dk2>
      <a:lt2>
        <a:srgbClr val="E7E6E6"/>
      </a:lt2>
      <a:accent1>
        <a:srgbClr val="017C8D"/>
      </a:accent1>
      <a:accent2>
        <a:srgbClr val="F6F5F1"/>
      </a:accent2>
      <a:accent3>
        <a:srgbClr val="D85850"/>
      </a:accent3>
      <a:accent4>
        <a:srgbClr val="AEABAB"/>
      </a:accent4>
      <a:accent5>
        <a:srgbClr val="009999"/>
      </a:accent5>
      <a:accent6>
        <a:srgbClr val="000000"/>
      </a:accent6>
      <a:hlink>
        <a:srgbClr val="009999"/>
      </a:hlink>
      <a:folHlink>
        <a:srgbClr val="E7E6E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75C25E08-62F9-1047-861C-27BF0C68ACB4}" vid="{47E23C83-C341-4641-93FC-0467D6C3039A}"/>
    </a:ext>
  </a:extLst>
</a:theme>
</file>

<file path=ppt/theme/theme2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</TotalTime>
  <Words>113</Words>
  <Application>Microsoft Office PowerPoint</Application>
  <PresentationFormat>Brugerdefineret</PresentationFormat>
  <Paragraphs>20</Paragraphs>
  <Slides>5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8" baseType="lpstr">
      <vt:lpstr>Arial</vt:lpstr>
      <vt:lpstr>Calibri</vt:lpstr>
      <vt:lpstr>Motyw pakietu Office</vt:lpstr>
      <vt:lpstr>Front page [title]</vt:lpstr>
      <vt:lpstr>Partners [example]</vt:lpstr>
      <vt:lpstr>Logos to use</vt:lpstr>
      <vt:lpstr>About the project</vt:lpstr>
      <vt:lpstr>AMBeR partners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 fizyczna jest łatwa do osiągnięcia</dc:title>
  <dc:creator>Przemysław Michalak</dc:creator>
  <cp:lastModifiedBy>Keld Hundewadt</cp:lastModifiedBy>
  <cp:revision>15</cp:revision>
  <dcterms:created xsi:type="dcterms:W3CDTF">2023-09-03T11:11:32Z</dcterms:created>
  <dcterms:modified xsi:type="dcterms:W3CDTF">2024-03-08T10:05:51Z</dcterms:modified>
</cp:coreProperties>
</file>