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68" r:id="rId3"/>
    <p:sldId id="267" r:id="rId4"/>
    <p:sldId id="271" r:id="rId5"/>
    <p:sldId id="269" r:id="rId6"/>
  </p:sldIdLst>
  <p:sldSz cx="13817600" cy="77724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8" autoAdjust="0"/>
    <p:restoredTop sz="95807" autoAdjust="0"/>
  </p:normalViewPr>
  <p:slideViewPr>
    <p:cSldViewPr snapToGrid="0">
      <p:cViewPr varScale="1">
        <p:scale>
          <a:sx n="96" d="100"/>
          <a:sy n="96" d="100"/>
        </p:scale>
        <p:origin x="10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="" xmlns:a16="http://schemas.microsoft.com/office/drawing/2014/main" id="{933FF47F-42FF-450A-8253-B1442C6910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="" xmlns:a16="http://schemas.microsoft.com/office/drawing/2014/main" id="{833FB9C4-09C7-4A1E-BE11-39B577FC37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35E1B9-AE81-48F8-83AF-F4BEF9632009}" type="datetime1">
              <a:rPr lang="pl-PL" smtClean="0"/>
              <a:t>08.03.2024</a:t>
            </a:fld>
            <a:endParaRPr lang="pl-PL" dirty="0"/>
          </a:p>
        </p:txBody>
      </p:sp>
      <p:sp>
        <p:nvSpPr>
          <p:cNvPr id="4" name="Stopka — symbol zastępczy 3">
            <a:extLst>
              <a:ext uri="{FF2B5EF4-FFF2-40B4-BE49-F238E27FC236}">
                <a16:creationId xmlns="" xmlns:a16="http://schemas.microsoft.com/office/drawing/2014/main" id="{ABA01650-A7EE-4E10-9230-8DD147057D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="" xmlns:a16="http://schemas.microsoft.com/office/drawing/2014/main" id="{36AE6EF4-8758-41BA-920E-45D570F0EA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0CC1A13-6C33-4F62-AF90-07D2D61E68FC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0932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760F6-E1AF-42C2-940F-AB1044ED5942}" type="datetime1">
              <a:rPr lang="pl-PL" smtClean="0"/>
              <a:pPr/>
              <a:t>08.03.2024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484CCF-A275-48CD-9D14-26B47F5E9B73}" type="slidenum">
              <a:rPr lang="pl-PL" noProof="0" smtClean="0"/>
              <a:t>‹nr.›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419618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okładki opcj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4597499" y="3886200"/>
            <a:ext cx="4635177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473" noProof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11532" y="768096"/>
            <a:ext cx="3994543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747" b="1" i="0" spc="0" baseline="0" dirty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defTabSz="1256047" rtl="0">
              <a:lnSpc>
                <a:spcPct val="100000"/>
              </a:lnSpc>
              <a:spcBef>
                <a:spcPts val="1375"/>
              </a:spcBef>
              <a:buFont typeface="Arial" panose="020B0604020202020204" pitchFamily="34" charset="0"/>
            </a:pPr>
            <a:r>
              <a:rPr lang="pl-PL" noProof="0" dirty="0"/>
              <a:t>Dodaj tytuł tutaj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0F0B1261-A13A-4E9E-AA95-EED10F4CFA0E}"/>
              </a:ext>
            </a:extLst>
          </p:cNvPr>
          <p:cNvSpPr/>
          <p:nvPr userDrawn="1"/>
        </p:nvSpPr>
        <p:spPr>
          <a:xfrm>
            <a:off x="-12556" y="0"/>
            <a:ext cx="4610055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473" noProof="0"/>
          </a:p>
        </p:txBody>
      </p:sp>
      <p:cxnSp>
        <p:nvCxnSpPr>
          <p:cNvPr id="11" name="Łącznik prosty 10">
            <a:extLst>
              <a:ext uri="{FF2B5EF4-FFF2-40B4-BE49-F238E27FC236}">
                <a16:creationId xmlns="" xmlns:a16="http://schemas.microsoft.com/office/drawing/2014/main" id="{A1A4A6AC-F3AF-4832-AD1D-6D835E5EEB44}"/>
              </a:ext>
            </a:extLst>
          </p:cNvPr>
          <p:cNvCxnSpPr/>
          <p:nvPr userDrawn="1"/>
        </p:nvCxnSpPr>
        <p:spPr>
          <a:xfrm>
            <a:off x="538353" y="555171"/>
            <a:ext cx="1256145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=""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4999464" y="555171"/>
            <a:ext cx="1256145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=""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4999464" y="4310742"/>
            <a:ext cx="1256145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 — symbol zastępczy 19">
            <a:extLst>
              <a:ext uri="{FF2B5EF4-FFF2-40B4-BE49-F238E27FC236}">
                <a16:creationId xmlns="" xmlns:a16="http://schemas.microsoft.com/office/drawing/2014/main" id="{8A2F17EA-EFE7-4229-8CC7-1811C56350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11532" y="4663440"/>
            <a:ext cx="3994543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747" b="1" i="0" spc="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marL="316336" lvl="0" indent="-471019" defTabSz="1256047" rtl="0">
              <a:lnSpc>
                <a:spcPct val="100000"/>
              </a:lnSpc>
              <a:spcBef>
                <a:spcPts val="1375"/>
              </a:spcBef>
            </a:pPr>
            <a:r>
              <a:rPr lang="pl-PL" noProof="0"/>
              <a:t>Dodaj tytuł tutaj</a:t>
            </a:r>
          </a:p>
        </p:txBody>
      </p:sp>
      <p:sp>
        <p:nvSpPr>
          <p:cNvPr id="22" name="Tekst — symbol zastępczy 21">
            <a:extLst>
              <a:ext uri="{FF2B5EF4-FFF2-40B4-BE49-F238E27FC236}">
                <a16:creationId xmlns=""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11532" y="1133856"/>
            <a:ext cx="3981981" cy="2670048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lang="en-US" sz="1511" b="0" spc="0" baseline="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154683" lvl="0" indent="-154683" defTabSz="628024" rtl="0">
              <a:lnSpc>
                <a:spcPct val="150000"/>
              </a:lnSpc>
              <a:spcBef>
                <a:spcPts val="0"/>
              </a:spcBef>
            </a:pPr>
            <a:r>
              <a:rPr lang="pl-PL" noProof="0" dirty="0"/>
              <a:t>Kliknij, aby edytować style wzorców tekstu</a:t>
            </a:r>
          </a:p>
        </p:txBody>
      </p:sp>
      <p:sp>
        <p:nvSpPr>
          <p:cNvPr id="23" name="Tekst — symbol zastępczy 21">
            <a:extLst>
              <a:ext uri="{FF2B5EF4-FFF2-40B4-BE49-F238E27FC236}">
                <a16:creationId xmlns=""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24092" y="5065776"/>
            <a:ext cx="3981981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511" b="0" spc="0" baseline="0" dirty="0">
                <a:solidFill>
                  <a:schemeClr val="bg1"/>
                </a:solidFill>
              </a:defRPr>
            </a:lvl1pPr>
          </a:lstStyle>
          <a:p>
            <a:pPr marL="154683" lvl="0" indent="-154683" defTabSz="628024" rtl="0">
              <a:lnSpc>
                <a:spcPct val="150000"/>
              </a:lnSpc>
              <a:spcBef>
                <a:spcPts val="0"/>
              </a:spcBef>
            </a:pPr>
            <a:r>
              <a:rPr lang="pl-PL" noProof="0"/>
              <a:t>Kliknij, aby edytować style wzorców tekstu</a:t>
            </a:r>
          </a:p>
        </p:txBody>
      </p:sp>
      <p:sp>
        <p:nvSpPr>
          <p:cNvPr id="25" name="Obraz — symbol zastępczy 24">
            <a:extLst>
              <a:ext uri="{FF2B5EF4-FFF2-40B4-BE49-F238E27FC236}">
                <a16:creationId xmlns=""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" y="3886200"/>
            <a:ext cx="4584927" cy="3886200"/>
          </a:xfrm>
        </p:spPr>
        <p:txBody>
          <a:bodyPr rtlCol="0"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6" name="Obraz — symbol zastępczy 24">
            <a:extLst>
              <a:ext uri="{FF2B5EF4-FFF2-40B4-BE49-F238E27FC236}">
                <a16:creationId xmlns=""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32678" y="-1"/>
            <a:ext cx="4584927" cy="7772395"/>
          </a:xfrm>
        </p:spPr>
        <p:txBody>
          <a:bodyPr rtlCol="0"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32" name="Obraz — symbol zastępczy 31">
            <a:extLst>
              <a:ext uri="{FF2B5EF4-FFF2-40B4-BE49-F238E27FC236}">
                <a16:creationId xmlns="" xmlns:a16="http://schemas.microsoft.com/office/drawing/2014/main" id="{88E211B8-8563-4519-9AEE-21923AF1C651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10752607" y="3922776"/>
            <a:ext cx="1482252" cy="1078992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73" b="1"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pPr marL="154683" lvl="0" indent="-154683" algn="ctr" defTabSz="1256047" rtl="0">
              <a:spcBef>
                <a:spcPts val="1375"/>
              </a:spcBef>
            </a:pPr>
            <a:r>
              <a:rPr lang="pl-PL" noProof="0"/>
              <a:t>Ikona Dodaj</a:t>
            </a:r>
          </a:p>
        </p:txBody>
      </p:sp>
      <p:sp>
        <p:nvSpPr>
          <p:cNvPr id="4" name="Tekst — symbol zastępczy 3">
            <a:extLst>
              <a:ext uri="{FF2B5EF4-FFF2-40B4-BE49-F238E27FC236}">
                <a16:creationId xmlns="" xmlns:a16="http://schemas.microsoft.com/office/drawing/2014/main" id="{F0938E77-266C-48C7-80FE-F935050BE8C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4617" y="768350"/>
            <a:ext cx="3856367" cy="2670048"/>
          </a:xfrm>
        </p:spPr>
        <p:txBody>
          <a:bodyPr rtlCol="0">
            <a:normAutofit/>
          </a:bodyPr>
          <a:lstStyle>
            <a:lvl1pPr marL="0" indent="0">
              <a:lnSpc>
                <a:spcPts val="3572"/>
              </a:lnSpc>
              <a:buFont typeface="Arial" panose="020B0604020202020204" pitchFamily="34" charset="0"/>
              <a:buNone/>
              <a:defRPr sz="2747" b="1" i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4" name="Tekst — symbol zastępczy 5">
            <a:extLst>
              <a:ext uri="{FF2B5EF4-FFF2-40B4-BE49-F238E27FC236}">
                <a16:creationId xmlns="" xmlns:a16="http://schemas.microsoft.com/office/drawing/2014/main" id="{1D9B5B59-BC60-4443-AB00-3CA587F70C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58485" y="5138420"/>
            <a:ext cx="3868755" cy="1554480"/>
          </a:xfrm>
        </p:spPr>
        <p:txBody>
          <a:bodyPr rtlCol="0"/>
          <a:lstStyle>
            <a:lvl1pPr marL="0" indent="0" algn="ctr">
              <a:lnSpc>
                <a:spcPts val="7142"/>
              </a:lnSpc>
              <a:buFont typeface="Arial" panose="020B0604020202020204" pitchFamily="34" charset="0"/>
              <a:buNone/>
              <a:defRPr sz="6595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Dodaj tytuł</a:t>
            </a:r>
          </a:p>
        </p:txBody>
      </p:sp>
      <p:sp>
        <p:nvSpPr>
          <p:cNvPr id="28" name="Tekst — symbol zastępczy 9">
            <a:extLst>
              <a:ext uri="{FF2B5EF4-FFF2-40B4-BE49-F238E27FC236}">
                <a16:creationId xmlns="" xmlns:a16="http://schemas.microsoft.com/office/drawing/2014/main" id="{90882617-F0AB-428F-85CF-B87E0D6BC73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558485" y="6933692"/>
            <a:ext cx="3868755" cy="609374"/>
          </a:xfrm>
        </p:spPr>
        <p:txBody>
          <a:bodyPr rtlCol="0"/>
          <a:lstStyle>
            <a:lvl1pPr marL="0" indent="0" algn="ctr">
              <a:lnSpc>
                <a:spcPct val="130000"/>
              </a:lnSpc>
              <a:spcBef>
                <a:spcPts val="1375"/>
              </a:spcBef>
              <a:buFont typeface="Arial" panose="020B0604020202020204" pitchFamily="34" charset="0"/>
              <a:buNone/>
              <a:defRPr sz="1787" cap="all" baseline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 dirty="0"/>
              <a:t>Kliknij, aby edytować style wzorców tekstu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="" xmlns:a16="http://schemas.microsoft.com/office/drawing/2014/main" id="{8E79E96F-C396-5ECB-7ED9-ED8EF7FF195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A6794B03-38E8-0040-9BD9-D3A467A20DC0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284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DDB4DCED-8517-D775-F164-9C1D3EE3F0FC}"/>
              </a:ext>
            </a:extLst>
          </p:cNvPr>
          <p:cNvSpPr/>
          <p:nvPr userDrawn="1"/>
        </p:nvSpPr>
        <p:spPr>
          <a:xfrm>
            <a:off x="980273" y="517532"/>
            <a:ext cx="4428131" cy="18145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473" noProof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515CFD4-9744-06B0-A988-16B8B65BEE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0835" y="517532"/>
            <a:ext cx="4457572" cy="1814513"/>
          </a:xfrm>
        </p:spPr>
        <p:txBody>
          <a:bodyPr anchor="b"/>
          <a:lstStyle>
            <a:lvl1pPr>
              <a:defRPr sz="4396"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4B3CA409-A3DE-1176-95A1-1A5C22F4E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75098" y="1119188"/>
            <a:ext cx="6993852" cy="5522912"/>
          </a:xfrm>
        </p:spPr>
        <p:txBody>
          <a:bodyPr/>
          <a:lstStyle>
            <a:lvl1pPr marL="0" indent="0">
              <a:buNone/>
              <a:defRPr sz="4396"/>
            </a:lvl1pPr>
            <a:lvl2pPr marL="628024" indent="0">
              <a:buNone/>
              <a:defRPr sz="3847"/>
            </a:lvl2pPr>
            <a:lvl3pPr marL="1256047" indent="0">
              <a:buNone/>
              <a:defRPr sz="3297"/>
            </a:lvl3pPr>
            <a:lvl4pPr marL="1884073" indent="0">
              <a:buNone/>
              <a:defRPr sz="2747"/>
            </a:lvl4pPr>
            <a:lvl5pPr marL="2512097" indent="0">
              <a:buNone/>
              <a:defRPr sz="2747"/>
            </a:lvl5pPr>
            <a:lvl6pPr marL="3140121" indent="0">
              <a:buNone/>
              <a:defRPr sz="2747"/>
            </a:lvl6pPr>
            <a:lvl7pPr marL="3768146" indent="0">
              <a:buNone/>
              <a:defRPr sz="2747"/>
            </a:lvl7pPr>
            <a:lvl8pPr marL="4396169" indent="0">
              <a:buNone/>
              <a:defRPr sz="2747"/>
            </a:lvl8pPr>
            <a:lvl9pPr marL="5024194" indent="0">
              <a:buNone/>
              <a:defRPr sz="2747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095ECEB0-4446-6351-628D-699932BFC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0835" y="2332045"/>
            <a:ext cx="4457572" cy="4319587"/>
          </a:xfrm>
        </p:spPr>
        <p:txBody>
          <a:bodyPr/>
          <a:lstStyle>
            <a:lvl1pPr marL="0" indent="0">
              <a:buNone/>
              <a:defRPr sz="21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28024" indent="0">
              <a:buNone/>
              <a:defRPr sz="1923"/>
            </a:lvl2pPr>
            <a:lvl3pPr marL="1256047" indent="0">
              <a:buNone/>
              <a:defRPr sz="1648"/>
            </a:lvl3pPr>
            <a:lvl4pPr marL="1884073" indent="0">
              <a:buNone/>
              <a:defRPr sz="1375"/>
            </a:lvl4pPr>
            <a:lvl5pPr marL="2512097" indent="0">
              <a:buNone/>
              <a:defRPr sz="1375"/>
            </a:lvl5pPr>
            <a:lvl6pPr marL="3140121" indent="0">
              <a:buNone/>
              <a:defRPr sz="1375"/>
            </a:lvl6pPr>
            <a:lvl7pPr marL="3768146" indent="0">
              <a:buNone/>
              <a:defRPr sz="1375"/>
            </a:lvl7pPr>
            <a:lvl8pPr marL="4396169" indent="0">
              <a:buNone/>
              <a:defRPr sz="1375"/>
            </a:lvl8pPr>
            <a:lvl9pPr marL="5024194" indent="0">
              <a:buNone/>
              <a:defRPr sz="1375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D1EEA774-8C94-E7B3-C606-99BC6F9DC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4DF15EF4-4008-1500-DAF3-739C5758A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DA88C256-87B9-5FB5-948A-A25D1506A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FDF-0296-294A-AF53-54B250F701D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345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73B4182F-C6CE-BBE0-D5B1-20893FD26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6CCCA23A-333B-27ED-B757-478BB8F6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96B5D623-29E5-CF61-6EF3-5FA63A4A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FDF-0296-294A-AF53-54B250F701D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608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wnętrzna opcj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3" y="3886194"/>
            <a:ext cx="4610055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473" noProof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11529" y="768096"/>
            <a:ext cx="8587848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747" b="1" i="0" cap="none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1256047" rtl="0">
              <a:lnSpc>
                <a:spcPct val="100000"/>
              </a:lnSpc>
              <a:spcBef>
                <a:spcPts val="1375"/>
              </a:spcBef>
              <a:buFont typeface="Arial" panose="020B0604020202020204" pitchFamily="34" charset="0"/>
            </a:pPr>
            <a:r>
              <a:rPr lang="pl-PL" noProof="0"/>
              <a:t>Dodaj tytuł tutaj</a:t>
            </a:r>
          </a:p>
        </p:txBody>
      </p:sp>
      <p:cxnSp>
        <p:nvCxnSpPr>
          <p:cNvPr id="15" name="Łącznik prosty 14">
            <a:extLst>
              <a:ext uri="{FF2B5EF4-FFF2-40B4-BE49-F238E27FC236}">
                <a16:creationId xmlns=""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4999464" y="555171"/>
            <a:ext cx="1256145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=""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401968" y="4310736"/>
            <a:ext cx="1256145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 — symbol zastępczy 21">
            <a:extLst>
              <a:ext uri="{FF2B5EF4-FFF2-40B4-BE49-F238E27FC236}">
                <a16:creationId xmlns=""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11529" y="1133856"/>
            <a:ext cx="4233211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spcBef>
                <a:spcPts val="1375"/>
              </a:spcBef>
              <a:buNone/>
              <a:defRPr lang="en-US" sz="1511" b="0" spc="0" baseline="0" dirty="0"/>
            </a:lvl1pPr>
          </a:lstStyle>
          <a:p>
            <a:pPr marL="154683" lvl="0" indent="-154683" defTabSz="628024" rtl="0">
              <a:lnSpc>
                <a:spcPct val="150000"/>
              </a:lnSpc>
              <a:spcBef>
                <a:spcPts val="0"/>
              </a:spcBef>
            </a:pPr>
            <a:r>
              <a:rPr lang="pl-PL" noProof="0"/>
              <a:t>Kliknij, aby edytować style wzorców tekstu</a:t>
            </a:r>
          </a:p>
        </p:txBody>
      </p:sp>
      <p:sp>
        <p:nvSpPr>
          <p:cNvPr id="23" name="Tekst — symbol zastępczy 21">
            <a:extLst>
              <a:ext uri="{FF2B5EF4-FFF2-40B4-BE49-F238E27FC236}">
                <a16:creationId xmlns=""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17396" y="1133856"/>
            <a:ext cx="3981981" cy="2496312"/>
          </a:xfrm>
        </p:spPr>
        <p:txBody>
          <a:bodyPr vert="horz" lIns="45720" tIns="45720" rIns="45720" bIns="45720" rtlCol="0">
            <a:normAutofit/>
          </a:bodyPr>
          <a:lstStyle>
            <a:lvl1pPr marL="0" indent="0">
              <a:spcBef>
                <a:spcPts val="1375"/>
              </a:spcBef>
              <a:buNone/>
              <a:defRPr lang="en-US" sz="1511" b="0" spc="0" baseline="0" dirty="0">
                <a:solidFill>
                  <a:schemeClr val="tx1"/>
                </a:solidFill>
              </a:defRPr>
            </a:lvl1pPr>
          </a:lstStyle>
          <a:p>
            <a:pPr marL="154683" lvl="0" indent="-154683" defTabSz="628024" rtl="0">
              <a:lnSpc>
                <a:spcPct val="150000"/>
              </a:lnSpc>
              <a:spcBef>
                <a:spcPts val="0"/>
              </a:spcBef>
            </a:pPr>
            <a:r>
              <a:rPr lang="pl-PL" noProof="0"/>
              <a:t>Kliknij, aby edytować style wzorców tekstu</a:t>
            </a:r>
          </a:p>
        </p:txBody>
      </p:sp>
      <p:sp>
        <p:nvSpPr>
          <p:cNvPr id="25" name="Obraz — symbol zastępczy 24">
            <a:extLst>
              <a:ext uri="{FF2B5EF4-FFF2-40B4-BE49-F238E27FC236}">
                <a16:creationId xmlns=""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" y="0"/>
            <a:ext cx="4584927" cy="38862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6" name="Obraz — symbol zastępczy 24">
            <a:extLst>
              <a:ext uri="{FF2B5EF4-FFF2-40B4-BE49-F238E27FC236}">
                <a16:creationId xmlns=""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84932" y="3886194"/>
            <a:ext cx="9232673" cy="38862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16" name="Tekst — symbol zastępczy 19">
            <a:extLst>
              <a:ext uri="{FF2B5EF4-FFF2-40B4-BE49-F238E27FC236}">
                <a16:creationId xmlns="" xmlns:a16="http://schemas.microsoft.com/office/drawing/2014/main" id="{6EA9E0F0-2EA0-4D8C-A4E2-A7862C2E6D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5314" y="4663440"/>
            <a:ext cx="3994543" cy="365760"/>
          </a:xfrm>
        </p:spPr>
        <p:txBody>
          <a:bodyPr vert="horz" lIns="0" tIns="45720" rIns="0" bIns="4572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2747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154683" lvl="0" indent="-154683" defTabSz="1256047" rtl="0">
              <a:spcBef>
                <a:spcPts val="1375"/>
              </a:spcBef>
            </a:pPr>
            <a:r>
              <a:rPr lang="pl-PL" noProof="0"/>
              <a:t>Dodaj tytuł tutaj</a:t>
            </a:r>
          </a:p>
        </p:txBody>
      </p:sp>
      <p:sp>
        <p:nvSpPr>
          <p:cNvPr id="14" name="Tekst — symbol zastępczy 3">
            <a:extLst>
              <a:ext uri="{FF2B5EF4-FFF2-40B4-BE49-F238E27FC236}">
                <a16:creationId xmlns="" xmlns:a16="http://schemas.microsoft.com/office/drawing/2014/main" id="{29B90121-EE03-4CB9-B6B4-085C61698D0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5474" y="5065720"/>
            <a:ext cx="3982156" cy="2497137"/>
          </a:xfrm>
        </p:spPr>
        <p:txBody>
          <a:bodyPr lIns="0" rIns="0" rtlCol="0"/>
          <a:lstStyle>
            <a:lvl1pPr marL="0" indent="0">
              <a:spcBef>
                <a:spcPts val="1375"/>
              </a:spcBef>
              <a:buFont typeface="Arial" panose="020B0604020202020204" pitchFamily="34" charset="0"/>
              <a:buNone/>
              <a:defRPr sz="151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</p:spTree>
    <p:extLst>
      <p:ext uri="{BB962C8B-B14F-4D97-AF65-F5344CB8AC3E}">
        <p14:creationId xmlns:p14="http://schemas.microsoft.com/office/powerpoint/2010/main" val="199058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okładki opcj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=""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3" y="3886200"/>
            <a:ext cx="4610055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473" noProof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11532" y="768096"/>
            <a:ext cx="3994543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747" b="1" i="0" cap="all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1256047" rtl="0">
              <a:lnSpc>
                <a:spcPct val="100000"/>
              </a:lnSpc>
              <a:spcBef>
                <a:spcPts val="1375"/>
              </a:spcBef>
              <a:buFont typeface="Arial" panose="020B0604020202020204" pitchFamily="34" charset="0"/>
            </a:pPr>
            <a:r>
              <a:rPr lang="pl-PL" noProof="0"/>
              <a:t>Dodaj tytuł tutaj</a:t>
            </a:r>
          </a:p>
        </p:txBody>
      </p:sp>
      <p:cxnSp>
        <p:nvCxnSpPr>
          <p:cNvPr id="15" name="Łącznik prosty 14">
            <a:extLst>
              <a:ext uri="{FF2B5EF4-FFF2-40B4-BE49-F238E27FC236}">
                <a16:creationId xmlns=""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4999464" y="555171"/>
            <a:ext cx="1256145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=""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401968" y="4310736"/>
            <a:ext cx="1256145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 — symbol zastępczy 21">
            <a:extLst>
              <a:ext uri="{FF2B5EF4-FFF2-40B4-BE49-F238E27FC236}">
                <a16:creationId xmlns=""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11532" y="1133856"/>
            <a:ext cx="3981981" cy="2670048"/>
          </a:xfrm>
        </p:spPr>
        <p:txBody>
          <a:bodyPr vert="horz" lIns="0" tIns="45720" rIns="0" bIns="45720" rtlCol="0">
            <a:normAutofit/>
          </a:bodyPr>
          <a:lstStyle>
            <a:lvl1pPr marL="0" indent="0" algn="l">
              <a:buNone/>
              <a:defRPr lang="en-US" sz="1511" b="0" spc="0" baseline="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154683" lvl="0" indent="-154683" defTabSz="628024" rtl="0">
              <a:lnSpc>
                <a:spcPct val="150000"/>
              </a:lnSpc>
              <a:spcBef>
                <a:spcPts val="0"/>
              </a:spcBef>
            </a:pPr>
            <a:r>
              <a:rPr lang="pl-PL" noProof="0" dirty="0"/>
              <a:t>Kliknij, aby edytować style wzorców tekstu</a:t>
            </a:r>
          </a:p>
        </p:txBody>
      </p:sp>
      <p:sp>
        <p:nvSpPr>
          <p:cNvPr id="23" name="Tekst — symbol zastępczy 21">
            <a:extLst>
              <a:ext uri="{FF2B5EF4-FFF2-40B4-BE49-F238E27FC236}">
                <a16:creationId xmlns=""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24092" y="5065776"/>
            <a:ext cx="3981981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511" b="0" spc="0" baseline="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154683" lvl="0" indent="-154683" defTabSz="628024" rtl="0">
              <a:lnSpc>
                <a:spcPct val="150000"/>
              </a:lnSpc>
              <a:spcBef>
                <a:spcPts val="0"/>
              </a:spcBef>
            </a:pPr>
            <a:r>
              <a:rPr lang="pl-PL" noProof="0" dirty="0"/>
              <a:t>Kliknij, aby edytować style wzorców tekstu</a:t>
            </a:r>
          </a:p>
        </p:txBody>
      </p:sp>
      <p:sp>
        <p:nvSpPr>
          <p:cNvPr id="25" name="Obraz — symbol zastępczy 24">
            <a:extLst>
              <a:ext uri="{FF2B5EF4-FFF2-40B4-BE49-F238E27FC236}">
                <a16:creationId xmlns=""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" y="0"/>
            <a:ext cx="4610055" cy="38862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6" name="Obraz — symbol zastępczy 24">
            <a:extLst>
              <a:ext uri="{FF2B5EF4-FFF2-40B4-BE49-F238E27FC236}">
                <a16:creationId xmlns=""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32678" y="-1"/>
            <a:ext cx="4584927" cy="777239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cxnSp>
        <p:nvCxnSpPr>
          <p:cNvPr id="3" name="Łącznik prosty 2">
            <a:extLst>
              <a:ext uri="{FF2B5EF4-FFF2-40B4-BE49-F238E27FC236}">
                <a16:creationId xmlns="" xmlns:a16="http://schemas.microsoft.com/office/drawing/2014/main" id="{EAFCE613-3382-4B90-98DA-A2097D8A4302}"/>
              </a:ext>
            </a:extLst>
          </p:cNvPr>
          <p:cNvCxnSpPr>
            <a:cxnSpLocks/>
          </p:cNvCxnSpPr>
          <p:nvPr userDrawn="1"/>
        </p:nvCxnSpPr>
        <p:spPr>
          <a:xfrm>
            <a:off x="4999464" y="4310736"/>
            <a:ext cx="1256145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 — symbol zastępczy 3">
            <a:extLst>
              <a:ext uri="{FF2B5EF4-FFF2-40B4-BE49-F238E27FC236}">
                <a16:creationId xmlns="" xmlns:a16="http://schemas.microsoft.com/office/drawing/2014/main" id="{71EAD859-FE34-49EB-A804-E7817DB94EA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4617" y="4809744"/>
            <a:ext cx="3856367" cy="2670048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3297" b="1" i="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9" name="Tekst — symbol zastępczy 5">
            <a:extLst>
              <a:ext uri="{FF2B5EF4-FFF2-40B4-BE49-F238E27FC236}">
                <a16:creationId xmlns="" xmlns:a16="http://schemas.microsoft.com/office/drawing/2014/main" id="{FCF709D0-1556-44AD-8AD3-AE1EACEE7C4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21588" y="5029200"/>
            <a:ext cx="3881489" cy="1289304"/>
          </a:xfrm>
        </p:spPr>
        <p:txBody>
          <a:bodyPr rtlCol="0"/>
          <a:lstStyle>
            <a:lvl1pPr marL="0" indent="0" algn="ctr">
              <a:lnSpc>
                <a:spcPts val="5495"/>
              </a:lnSpc>
              <a:buFont typeface="Arial" panose="020B0604020202020204" pitchFamily="34" charset="0"/>
              <a:buNone/>
              <a:defRPr sz="5495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Dodaj tytuł</a:t>
            </a:r>
          </a:p>
        </p:txBody>
      </p:sp>
      <p:sp>
        <p:nvSpPr>
          <p:cNvPr id="21" name="Tekst — symbol zastępczy 9">
            <a:extLst>
              <a:ext uri="{FF2B5EF4-FFF2-40B4-BE49-F238E27FC236}">
                <a16:creationId xmlns="" xmlns:a16="http://schemas.microsoft.com/office/drawing/2014/main" id="{827ED6DE-9EB2-4349-BED5-EF5DA84DC07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521588" y="6757416"/>
            <a:ext cx="3881489" cy="429768"/>
          </a:xfrm>
        </p:spPr>
        <p:txBody>
          <a:bodyPr rtlCol="0"/>
          <a:lstStyle>
            <a:lvl1pPr marL="0" indent="0" algn="ctr">
              <a:lnSpc>
                <a:spcPct val="110000"/>
              </a:lnSpc>
              <a:spcBef>
                <a:spcPts val="1375"/>
              </a:spcBef>
              <a:buFont typeface="Arial" panose="020B0604020202020204" pitchFamily="34" charset="0"/>
              <a:buNone/>
              <a:defRPr sz="1923" cap="all" baseline="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24" name="Tekst — symbol zastępczy 19">
            <a:extLst>
              <a:ext uri="{FF2B5EF4-FFF2-40B4-BE49-F238E27FC236}">
                <a16:creationId xmlns="" xmlns:a16="http://schemas.microsoft.com/office/drawing/2014/main" id="{FC9D06D3-2BFE-45BA-8196-3AA6CC98E3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11532" y="4663440"/>
            <a:ext cx="3994543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747" b="1" i="0" cap="all" spc="0" baseline="0" dirty="0">
                <a:solidFill>
                  <a:schemeClr val="tx2"/>
                </a:solidFill>
                <a:latin typeface="+mj-lt"/>
              </a:defRPr>
            </a:lvl1pPr>
          </a:lstStyle>
          <a:p>
            <a:pPr marL="316336" lvl="0" indent="-471019" defTabSz="1256047" rtl="0">
              <a:lnSpc>
                <a:spcPct val="100000"/>
              </a:lnSpc>
              <a:spcBef>
                <a:spcPts val="1375"/>
              </a:spcBef>
            </a:pPr>
            <a:r>
              <a:rPr lang="pl-PL" noProof="0"/>
              <a:t>Dodaj tytuł tutaj</a:t>
            </a:r>
          </a:p>
        </p:txBody>
      </p:sp>
    </p:spTree>
    <p:extLst>
      <p:ext uri="{BB962C8B-B14F-4D97-AF65-F5344CB8AC3E}">
        <p14:creationId xmlns:p14="http://schemas.microsoft.com/office/powerpoint/2010/main" val="48490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wnętrzna opcj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0F0B1261-A13A-4E9E-AA95-EED10F4CFA0E}"/>
              </a:ext>
            </a:extLst>
          </p:cNvPr>
          <p:cNvSpPr/>
          <p:nvPr userDrawn="1"/>
        </p:nvSpPr>
        <p:spPr>
          <a:xfrm>
            <a:off x="-12556" y="0"/>
            <a:ext cx="4610055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473" noProof="0"/>
          </a:p>
        </p:txBody>
      </p:sp>
      <p:cxnSp>
        <p:nvCxnSpPr>
          <p:cNvPr id="11" name="Łącznik prosty 10">
            <a:extLst>
              <a:ext uri="{FF2B5EF4-FFF2-40B4-BE49-F238E27FC236}">
                <a16:creationId xmlns="" xmlns:a16="http://schemas.microsoft.com/office/drawing/2014/main" id="{A1A4A6AC-F3AF-4832-AD1D-6D835E5EEB44}"/>
              </a:ext>
            </a:extLst>
          </p:cNvPr>
          <p:cNvCxnSpPr/>
          <p:nvPr userDrawn="1"/>
        </p:nvCxnSpPr>
        <p:spPr>
          <a:xfrm>
            <a:off x="538353" y="555171"/>
            <a:ext cx="1256145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=""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4999464" y="4310742"/>
            <a:ext cx="1256145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raz — symbol zastępczy 24">
            <a:extLst>
              <a:ext uri="{FF2B5EF4-FFF2-40B4-BE49-F238E27FC236}">
                <a16:creationId xmlns=""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" y="3886200"/>
            <a:ext cx="4584927" cy="38862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6" name="Obraz — symbol zastępczy 24">
            <a:extLst>
              <a:ext uri="{FF2B5EF4-FFF2-40B4-BE49-F238E27FC236}">
                <a16:creationId xmlns=""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84929" y="0"/>
            <a:ext cx="9232675" cy="38862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21" name="Tekst — symbol zastępczy 21">
            <a:extLst>
              <a:ext uri="{FF2B5EF4-FFF2-40B4-BE49-F238E27FC236}">
                <a16:creationId xmlns="" xmlns:a16="http://schemas.microsoft.com/office/drawing/2014/main" id="{A0DE9D14-70A5-499A-8477-B8B31FF612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11532" y="5020056"/>
            <a:ext cx="3981981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511" b="0" spc="0" baseline="0" dirty="0"/>
            </a:lvl1pPr>
          </a:lstStyle>
          <a:p>
            <a:pPr marL="154683" lvl="0" indent="-154683" defTabSz="628024" rtl="0">
              <a:lnSpc>
                <a:spcPct val="150000"/>
              </a:lnSpc>
              <a:spcBef>
                <a:spcPts val="0"/>
              </a:spcBef>
            </a:pPr>
            <a:r>
              <a:rPr lang="pl-PL" noProof="0"/>
              <a:t>Kliknij, aby edytować style wzorców tekstu</a:t>
            </a:r>
          </a:p>
        </p:txBody>
      </p:sp>
      <p:sp>
        <p:nvSpPr>
          <p:cNvPr id="24" name="Tekst — symbol zastępczy 21">
            <a:extLst>
              <a:ext uri="{FF2B5EF4-FFF2-40B4-BE49-F238E27FC236}">
                <a16:creationId xmlns="" xmlns:a16="http://schemas.microsoft.com/office/drawing/2014/main" id="{F6196E76-A393-420A-AC0B-D85E23CABF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17396" y="5020056"/>
            <a:ext cx="3981981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511" b="0" spc="0" baseline="0" dirty="0">
                <a:solidFill>
                  <a:schemeClr val="tx1"/>
                </a:solidFill>
              </a:defRPr>
            </a:lvl1pPr>
          </a:lstStyle>
          <a:p>
            <a:pPr marL="154683" lvl="0" indent="-154683" defTabSz="628024" rtl="0">
              <a:lnSpc>
                <a:spcPct val="150000"/>
              </a:lnSpc>
              <a:spcBef>
                <a:spcPts val="0"/>
              </a:spcBef>
            </a:pPr>
            <a:r>
              <a:rPr lang="pl-PL" noProof="0"/>
              <a:t>Kliknij, aby edytować style wzorców tekstu</a:t>
            </a:r>
          </a:p>
        </p:txBody>
      </p:sp>
      <p:sp>
        <p:nvSpPr>
          <p:cNvPr id="3" name="Tytuł 2">
            <a:extLst>
              <a:ext uri="{FF2B5EF4-FFF2-40B4-BE49-F238E27FC236}">
                <a16:creationId xmlns="" xmlns:a16="http://schemas.microsoft.com/office/drawing/2014/main" id="{D46EEC80-D9AF-431C-AB25-980960CCD2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4039" y="786385"/>
            <a:ext cx="4044788" cy="676656"/>
          </a:xfrm>
        </p:spPr>
        <p:txBody>
          <a:bodyPr rtlCol="0" anchor="t"/>
          <a:lstStyle>
            <a:lvl1pPr>
              <a:lnSpc>
                <a:spcPct val="100000"/>
              </a:lnSpc>
              <a:defRPr sz="2747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7" name="Tekst — symbol zastępczy 6">
            <a:extLst>
              <a:ext uri="{FF2B5EF4-FFF2-40B4-BE49-F238E27FC236}">
                <a16:creationId xmlns="" xmlns:a16="http://schemas.microsoft.com/office/drawing/2014/main" id="{FABB5356-8B51-4274-9C90-A80A18EAC0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4037" y="1566870"/>
            <a:ext cx="4045400" cy="2124075"/>
          </a:xfrm>
        </p:spPr>
        <p:txBody>
          <a:bodyPr rtlCol="0"/>
          <a:lstStyle>
            <a:lvl1pPr marL="238649" indent="-238649">
              <a:lnSpc>
                <a:spcPts val="2473"/>
              </a:lnSpc>
              <a:spcBef>
                <a:spcPts val="1375"/>
              </a:spcBef>
              <a:defRPr sz="151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2" name="Tekst — symbol zastępczy 11">
            <a:extLst>
              <a:ext uri="{FF2B5EF4-FFF2-40B4-BE49-F238E27FC236}">
                <a16:creationId xmlns="" xmlns:a16="http://schemas.microsoft.com/office/drawing/2014/main" id="{FBBDB168-B4B2-4C61-A824-4FB0C315A18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11185" y="4572007"/>
            <a:ext cx="8588023" cy="447675"/>
          </a:xfrm>
        </p:spPr>
        <p:txBody>
          <a:bodyPr lIns="0" rtlCol="0"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747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</p:spTree>
    <p:extLst>
      <p:ext uri="{BB962C8B-B14F-4D97-AF65-F5344CB8AC3E}">
        <p14:creationId xmlns:p14="http://schemas.microsoft.com/office/powerpoint/2010/main" val="319782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="" xmlns:a16="http://schemas.microsoft.com/office/drawing/2014/main" id="{2C01217F-7BC0-11DF-B78F-0E5A29946BB8}"/>
              </a:ext>
            </a:extLst>
          </p:cNvPr>
          <p:cNvSpPr/>
          <p:nvPr userDrawn="1"/>
        </p:nvSpPr>
        <p:spPr>
          <a:xfrm>
            <a:off x="1753461" y="1271595"/>
            <a:ext cx="10336943" cy="27066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473" noProof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F7D70C9-8574-69F0-EF0F-C72160F291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0" y="1271595"/>
            <a:ext cx="10363200" cy="2706687"/>
          </a:xfrm>
        </p:spPr>
        <p:txBody>
          <a:bodyPr anchor="b"/>
          <a:lstStyle>
            <a:lvl1pPr algn="ctr">
              <a:defRPr sz="8242"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FDFF79CD-3C24-1864-D785-06707BABD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0" y="4083057"/>
            <a:ext cx="10363200" cy="1876425"/>
          </a:xfrm>
        </p:spPr>
        <p:txBody>
          <a:bodyPr/>
          <a:lstStyle>
            <a:lvl1pPr marL="0" indent="0" algn="ctr">
              <a:buNone/>
              <a:defRPr sz="329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28024" indent="0" algn="ctr">
              <a:buNone/>
              <a:defRPr sz="2747"/>
            </a:lvl2pPr>
            <a:lvl3pPr marL="1256047" indent="0" algn="ctr">
              <a:buNone/>
              <a:defRPr sz="2473"/>
            </a:lvl3pPr>
            <a:lvl4pPr marL="1884073" indent="0" algn="ctr">
              <a:buNone/>
              <a:defRPr sz="2199"/>
            </a:lvl4pPr>
            <a:lvl5pPr marL="2512097" indent="0" algn="ctr">
              <a:buNone/>
              <a:defRPr sz="2199"/>
            </a:lvl5pPr>
            <a:lvl6pPr marL="3140121" indent="0" algn="ctr">
              <a:buNone/>
              <a:defRPr sz="2199"/>
            </a:lvl6pPr>
            <a:lvl7pPr marL="3768146" indent="0" algn="ctr">
              <a:buNone/>
              <a:defRPr sz="2199"/>
            </a:lvl7pPr>
            <a:lvl8pPr marL="4396169" indent="0" algn="ctr">
              <a:buNone/>
              <a:defRPr sz="2199"/>
            </a:lvl8pPr>
            <a:lvl9pPr marL="5024194" indent="0" algn="ctr">
              <a:buNone/>
              <a:defRPr sz="2199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34A2089D-C46D-BA60-800D-2B3D5B36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D280F35-B090-B7B3-0DAD-43790B92F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E1917CEE-11A8-C85E-DD57-D54FE176C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FDF-0296-294A-AF53-54B250F701D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99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31086CAE-C76C-44A8-C69E-8D79B53D7F0D}"/>
              </a:ext>
            </a:extLst>
          </p:cNvPr>
          <p:cNvSpPr/>
          <p:nvPr userDrawn="1"/>
        </p:nvSpPr>
        <p:spPr>
          <a:xfrm>
            <a:off x="314040" y="228607"/>
            <a:ext cx="13189527" cy="15023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473" noProof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BAB6DB3-E62F-1ACE-467E-BF9CE8F7F5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E79122F-8433-8130-F748-EE9B9FDCC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0836" y="2068513"/>
            <a:ext cx="5853289" cy="493236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AC8A310-1CEE-7F82-7850-CFB28175B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3484" y="2068513"/>
            <a:ext cx="5853289" cy="493236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7B1EAE27-42FC-50A8-8B84-1E5ACA89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4A3513F1-4E13-A524-9ED5-FA947892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010B63E2-A2FD-C285-9220-8962FE8E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FDF-0296-294A-AF53-54B250F701D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63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FDF19D4-7580-6C81-70C4-F74D9F33CC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F05A293-1EC5-5F4E-A6A9-7998B0765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836" y="2093913"/>
            <a:ext cx="11915935" cy="493236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EC699796-DD63-2DD2-4B72-AEFC84A1E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2A6937D4-83BE-AB28-231C-2477117DA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5308B257-372B-F0F2-A921-3C651A00C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FDF-0296-294A-AF53-54B250F701D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555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13A2B336-B411-BFB7-842E-4AEBD93B10EE}"/>
              </a:ext>
            </a:extLst>
          </p:cNvPr>
          <p:cNvSpPr/>
          <p:nvPr userDrawn="1"/>
        </p:nvSpPr>
        <p:spPr>
          <a:xfrm>
            <a:off x="948651" y="517525"/>
            <a:ext cx="4457572" cy="1814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2473" noProof="0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61519037-5970-861C-73C8-EEE9CB67D3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0835" y="517532"/>
            <a:ext cx="4457572" cy="1814513"/>
          </a:xfrm>
        </p:spPr>
        <p:txBody>
          <a:bodyPr anchor="b"/>
          <a:lstStyle>
            <a:lvl1pPr>
              <a:defRPr sz="4396"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F45CE22-08DB-D122-2C2C-1E5C7FDBA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5098" y="1119188"/>
            <a:ext cx="6993852" cy="5522912"/>
          </a:xfrm>
        </p:spPr>
        <p:txBody>
          <a:bodyPr/>
          <a:lstStyle>
            <a:lvl1pPr>
              <a:defRPr sz="4396">
                <a:solidFill>
                  <a:schemeClr val="accent3"/>
                </a:solidFill>
              </a:defRPr>
            </a:lvl1pPr>
            <a:lvl2pPr>
              <a:defRPr sz="3847">
                <a:solidFill>
                  <a:schemeClr val="accent3"/>
                </a:solidFill>
              </a:defRPr>
            </a:lvl2pPr>
            <a:lvl3pPr>
              <a:defRPr sz="3297">
                <a:solidFill>
                  <a:schemeClr val="accent3"/>
                </a:solidFill>
              </a:defRPr>
            </a:lvl3pPr>
            <a:lvl4pPr>
              <a:defRPr sz="2747">
                <a:solidFill>
                  <a:schemeClr val="accent3"/>
                </a:solidFill>
              </a:defRPr>
            </a:lvl4pPr>
            <a:lvl5pPr>
              <a:defRPr sz="2747">
                <a:solidFill>
                  <a:schemeClr val="accent3"/>
                </a:solidFill>
              </a:defRPr>
            </a:lvl5pPr>
            <a:lvl6pPr>
              <a:defRPr sz="2747"/>
            </a:lvl6pPr>
            <a:lvl7pPr>
              <a:defRPr sz="2747"/>
            </a:lvl7pPr>
            <a:lvl8pPr>
              <a:defRPr sz="2747"/>
            </a:lvl8pPr>
            <a:lvl9pPr>
              <a:defRPr sz="2747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13BF91C2-BD4E-953A-EE9B-BFC21E1EC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0835" y="2332045"/>
            <a:ext cx="4457572" cy="4319587"/>
          </a:xfrm>
        </p:spPr>
        <p:txBody>
          <a:bodyPr/>
          <a:lstStyle>
            <a:lvl1pPr marL="0" indent="0">
              <a:buNone/>
              <a:defRPr sz="21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28024" indent="0">
              <a:buNone/>
              <a:defRPr sz="1923"/>
            </a:lvl2pPr>
            <a:lvl3pPr marL="1256047" indent="0">
              <a:buNone/>
              <a:defRPr sz="1648"/>
            </a:lvl3pPr>
            <a:lvl4pPr marL="1884073" indent="0">
              <a:buNone/>
              <a:defRPr sz="1375"/>
            </a:lvl4pPr>
            <a:lvl5pPr marL="2512097" indent="0">
              <a:buNone/>
              <a:defRPr sz="1375"/>
            </a:lvl5pPr>
            <a:lvl6pPr marL="3140121" indent="0">
              <a:buNone/>
              <a:defRPr sz="1375"/>
            </a:lvl6pPr>
            <a:lvl7pPr marL="3768146" indent="0">
              <a:buNone/>
              <a:defRPr sz="1375"/>
            </a:lvl7pPr>
            <a:lvl8pPr marL="4396169" indent="0">
              <a:buNone/>
              <a:defRPr sz="1375"/>
            </a:lvl8pPr>
            <a:lvl9pPr marL="5024194" indent="0">
              <a:buNone/>
              <a:defRPr sz="1375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84D93EBE-50BE-74B2-3D26-2A878A58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ADDD681E-2974-7BFD-7781-56708D2DD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9CFF9CA1-107D-5211-6B30-1C0B6D61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FDF-0296-294A-AF53-54B250F701D8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4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5628D8F-E20E-A649-E261-2957628998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3B9F1773-6805-2505-E2E5-7550D255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397BCBC5-68AB-45E1-731B-49D462AA9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B9B145A4-5122-36EC-15A2-CA0BEC60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FDF-0296-294A-AF53-54B250F701D8}" type="slidenum">
              <a:rPr lang="pl-PL" smtClean="0"/>
              <a:t>‹nr.›</a:t>
            </a:fld>
            <a:endParaRPr lang="pl-PL"/>
          </a:p>
        </p:txBody>
      </p:sp>
      <p:pic>
        <p:nvPicPr>
          <p:cNvPr id="7" name="Obraz 6" descr="Obraz zawierający Czcionka, tekst, Grafika, projekt graficzny&#10;&#10;Opis wygenerowany automatycznie">
            <a:extLst>
              <a:ext uri="{FF2B5EF4-FFF2-40B4-BE49-F238E27FC236}">
                <a16:creationId xmlns="" xmlns:a16="http://schemas.microsoft.com/office/drawing/2014/main" id="{656CF5A2-E938-25FA-3532-74E2910B04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4752" y="7305610"/>
            <a:ext cx="1991077" cy="293003"/>
          </a:xfrm>
          <a:prstGeom prst="rect">
            <a:avLst/>
          </a:prstGeom>
        </p:spPr>
      </p:pic>
      <p:pic>
        <p:nvPicPr>
          <p:cNvPr id="11" name="Obraz 10" descr="Obraz zawierający tekst, Czcionka, Jaskrawoniebieski, zrzut ekranu&#10;&#10;Opis wygenerowany automatycznie">
            <a:extLst>
              <a:ext uri="{FF2B5EF4-FFF2-40B4-BE49-F238E27FC236}">
                <a16:creationId xmlns="" xmlns:a16="http://schemas.microsoft.com/office/drawing/2014/main" id="{042FEB96-92D8-DFDC-72B0-2851F5E4E0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25612" y="7243687"/>
            <a:ext cx="2549365" cy="37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4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>
            <a:extLst>
              <a:ext uri="{FF2B5EF4-FFF2-40B4-BE49-F238E27FC236}">
                <a16:creationId xmlns="" xmlns:a16="http://schemas.microsoft.com/office/drawing/2014/main" id="{4F26C1C5-FE16-4334-B2CE-6E14152A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40" y="228607"/>
            <a:ext cx="13189527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>
            <a:extLst>
              <a:ext uri="{FF2B5EF4-FFF2-40B4-BE49-F238E27FC236}">
                <a16:creationId xmlns="" xmlns:a16="http://schemas.microsoft.com/office/drawing/2014/main" id="{59FE8901-EFD1-440F-841B-77938232D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4040" y="2368296"/>
            <a:ext cx="13189527" cy="5184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14012" lvl="0" indent="-314012" algn="l" defTabSz="1256047" rtl="0" eaLnBrk="1" latinLnBrk="0" hangingPunct="1">
              <a:lnSpc>
                <a:spcPct val="90000"/>
              </a:lnSpc>
              <a:spcBef>
                <a:spcPts val="1375"/>
              </a:spcBef>
              <a:buFont typeface="Arial" panose="020B0604020202020204" pitchFamily="34" charset="0"/>
              <a:buChar char="•"/>
            </a:pPr>
            <a:r>
              <a:rPr lang="pl-PL" noProof="0" dirty="0"/>
              <a:t>Kliknij, aby edytować style wzorca tekstu</a:t>
            </a:r>
          </a:p>
          <a:p>
            <a:pPr marL="942035" lvl="1" indent="-314012" algn="l" defTabSz="1256047" rtl="0" eaLnBrk="1" latinLnBrk="0" hangingPunct="1">
              <a:lnSpc>
                <a:spcPct val="90000"/>
              </a:lnSpc>
              <a:spcBef>
                <a:spcPts val="687"/>
              </a:spcBef>
              <a:buFont typeface="Arial" panose="020B0604020202020204" pitchFamily="34" charset="0"/>
              <a:buChar char="•"/>
            </a:pPr>
            <a:r>
              <a:rPr lang="pl-PL" noProof="0" dirty="0"/>
              <a:t>Drugi poziom</a:t>
            </a:r>
          </a:p>
          <a:p>
            <a:pPr marL="1570059" lvl="2" indent="-314012" algn="l" defTabSz="1256047" rtl="0" eaLnBrk="1" latinLnBrk="0" hangingPunct="1">
              <a:lnSpc>
                <a:spcPct val="90000"/>
              </a:lnSpc>
              <a:spcBef>
                <a:spcPts val="687"/>
              </a:spcBef>
              <a:buFont typeface="Arial" panose="020B0604020202020204" pitchFamily="34" charset="0"/>
              <a:buChar char="•"/>
            </a:pPr>
            <a:r>
              <a:rPr lang="pl-PL" noProof="0" dirty="0"/>
              <a:t>Trzeci poziom</a:t>
            </a:r>
          </a:p>
          <a:p>
            <a:pPr marL="2198085" lvl="3" indent="-314012" algn="l" defTabSz="1256047" rtl="0" eaLnBrk="1" latinLnBrk="0" hangingPunct="1">
              <a:lnSpc>
                <a:spcPct val="90000"/>
              </a:lnSpc>
              <a:spcBef>
                <a:spcPts val="687"/>
              </a:spcBef>
              <a:buFont typeface="Arial" panose="020B0604020202020204" pitchFamily="34" charset="0"/>
              <a:buChar char="•"/>
            </a:pPr>
            <a:r>
              <a:rPr lang="pl-PL" noProof="0" dirty="0"/>
              <a:t>Czwarty poziom</a:t>
            </a:r>
          </a:p>
          <a:p>
            <a:pPr marL="2826109" lvl="4" indent="-314012" algn="l" defTabSz="1256047" rtl="0" eaLnBrk="1" latinLnBrk="0" hangingPunct="1">
              <a:lnSpc>
                <a:spcPct val="90000"/>
              </a:lnSpc>
              <a:spcBef>
                <a:spcPts val="687"/>
              </a:spcBef>
              <a:buFont typeface="Arial" panose="020B0604020202020204" pitchFamily="34" charset="0"/>
              <a:buChar char="•"/>
            </a:pPr>
            <a:r>
              <a:rPr lang="pl-PL" noProof="0" dirty="0"/>
              <a:t>Piąty poziom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32A99841-993F-EED6-5EF0-C860B1B07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5913" y="7141781"/>
            <a:ext cx="3107651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94B03-38E8-0040-9BD9-D3A467A20DC0}" type="slidenum">
              <a:rPr lang="pl-PL" smtClean="0"/>
              <a:t>‹nr.›</a:t>
            </a:fld>
            <a:endParaRPr lang="pl-PL"/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4DE8ED70-40C4-C78D-9CDB-0BC7BD60D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0835" y="7204075"/>
            <a:ext cx="3107652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680D463E-A88E-58D8-03EB-EA4EE8ECE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7517" y="7204075"/>
            <a:ext cx="4662568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42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3" r:id="rId3"/>
    <p:sldLayoutId id="2147483655" r:id="rId4"/>
    <p:sldLayoutId id="2147483657" r:id="rId5"/>
    <p:sldLayoutId id="2147483660" r:id="rId6"/>
    <p:sldLayoutId id="2147483658" r:id="rId7"/>
    <p:sldLayoutId id="2147483664" r:id="rId8"/>
    <p:sldLayoutId id="2147483662" r:id="rId9"/>
    <p:sldLayoutId id="2147483665" r:id="rId10"/>
    <p:sldLayoutId id="2147483663" r:id="rId11"/>
  </p:sldLayoutIdLst>
  <p:hf hdr="0" ftr="0" dt="0"/>
  <p:txStyles>
    <p:titleStyle>
      <a:lvl1pPr algn="l" defTabSz="618726" rtl="0" eaLnBrk="1" latinLnBrk="0" hangingPunct="1">
        <a:lnSpc>
          <a:spcPct val="90000"/>
        </a:lnSpc>
        <a:spcBef>
          <a:spcPct val="0"/>
        </a:spcBef>
        <a:buNone/>
        <a:defRPr sz="60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683" indent="-154683" algn="l" defTabSz="6187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3847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99043" indent="-471019" algn="l" defTabSz="6187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3297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27067" indent="-471019" algn="l" defTabSz="6187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747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6590" indent="-392516" algn="l" defTabSz="6187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473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04613" indent="-392516" algn="l" defTabSz="6187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473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01493" indent="-154683" algn="l" defTabSz="618726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2010856" indent="-154683" algn="l" defTabSz="618726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320219" indent="-154683" algn="l" defTabSz="618726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629581" indent="-154683" algn="l" defTabSz="618726" rtl="0" eaLnBrk="1" latinLnBrk="0" hangingPunct="1">
        <a:lnSpc>
          <a:spcPct val="90000"/>
        </a:lnSpc>
        <a:spcBef>
          <a:spcPts val="339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8726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1pPr>
      <a:lvl2pPr marL="309363" algn="l" defTabSz="618726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2pPr>
      <a:lvl3pPr marL="618726" algn="l" defTabSz="618726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3pPr>
      <a:lvl4pPr marL="928087" algn="l" defTabSz="618726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4pPr>
      <a:lvl5pPr marL="1237449" algn="l" defTabSz="618726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5pPr>
      <a:lvl6pPr marL="1546812" algn="l" defTabSz="618726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6pPr>
      <a:lvl7pPr marL="1856174" algn="l" defTabSz="618726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7pPr>
      <a:lvl8pPr marL="2165537" algn="l" defTabSz="618726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8pPr>
      <a:lvl9pPr marL="2474899" algn="l" defTabSz="618726" rtl="0" eaLnBrk="1" latinLnBrk="0" hangingPunct="1">
        <a:defRPr sz="12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D107098-BE38-B24D-3C3F-7FD64B2F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Front </a:t>
            </a:r>
            <a:r>
              <a:rPr lang="pl-PL" dirty="0" err="1"/>
              <a:t>page</a:t>
            </a:r>
            <a:r>
              <a:rPr lang="pl-PL" dirty="0"/>
              <a:t> [</a:t>
            </a:r>
            <a:r>
              <a:rPr lang="pl-PL" dirty="0" err="1"/>
              <a:t>title</a:t>
            </a:r>
            <a:r>
              <a:rPr lang="pl-PL" dirty="0"/>
              <a:t>]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E8E1A4C-1FB0-D5BD-0B23-EB9787A77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838" y="1424073"/>
            <a:ext cx="11915935" cy="3966695"/>
          </a:xfrm>
        </p:spPr>
        <p:txBody>
          <a:bodyPr/>
          <a:lstStyle/>
          <a:p>
            <a:endParaRPr lang="pl-PL" sz="1648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7BB07E8C-34F4-00B9-7AD6-1C561E66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FDF-0296-294A-AF53-54B250F701D8}" type="slidenum">
              <a:rPr lang="pl-PL" smtClean="0"/>
              <a:t>1</a:t>
            </a:fld>
            <a:endParaRPr lang="pl-PL"/>
          </a:p>
        </p:txBody>
      </p:sp>
      <p:pic>
        <p:nvPicPr>
          <p:cNvPr id="5" name="Obraz 4" descr="Obraz zawierający zrzut ekranu&#10;&#10;Opis wygenerowany automatycznie">
            <a:extLst>
              <a:ext uri="{FF2B5EF4-FFF2-40B4-BE49-F238E27FC236}">
                <a16:creationId xmlns="" xmlns:a16="http://schemas.microsoft.com/office/drawing/2014/main" id="{488FB2DE-9E9B-9F65-9260-268944EAF8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708" b="55474"/>
          <a:stretch/>
        </p:blipFill>
        <p:spPr>
          <a:xfrm>
            <a:off x="1342812" y="6851179"/>
            <a:ext cx="11530579" cy="897711"/>
          </a:xfrm>
          <a:prstGeom prst="rect">
            <a:avLst/>
          </a:prstGeom>
        </p:spPr>
      </p:pic>
      <p:pic>
        <p:nvPicPr>
          <p:cNvPr id="14" name="Obraz 13" descr="Obraz zawierający tekst, Czcionka, zrzut ekranu, Grafika&#10;&#10;Opis wygenerowany automatycznie">
            <a:extLst>
              <a:ext uri="{FF2B5EF4-FFF2-40B4-BE49-F238E27FC236}">
                <a16:creationId xmlns="" xmlns:a16="http://schemas.microsoft.com/office/drawing/2014/main" id="{1EC9992D-D80C-0789-984C-AA201EAEF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301" y="5618073"/>
            <a:ext cx="7148612" cy="116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94CC1F2-0E7E-457D-FBEE-380DB8883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0"/>
            <a:ext cx="13189527" cy="2063773"/>
          </a:xfrm>
        </p:spPr>
        <p:txBody>
          <a:bodyPr anchor="ctr">
            <a:normAutofit/>
          </a:bodyPr>
          <a:lstStyle/>
          <a:p>
            <a:r>
              <a:rPr lang="pl-PL" dirty="0"/>
              <a:t>Partners [</a:t>
            </a:r>
            <a:r>
              <a:rPr lang="pl-PL" dirty="0" err="1"/>
              <a:t>example</a:t>
            </a:r>
            <a:r>
              <a:rPr lang="pl-PL" dirty="0"/>
              <a:t>]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="" xmlns:a16="http://schemas.microsoft.com/office/drawing/2014/main" id="{677AC33F-9118-31CC-C2D8-9618CCBAF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5913" y="8358513"/>
            <a:ext cx="3107651" cy="569192"/>
          </a:xfrm>
        </p:spPr>
        <p:txBody>
          <a:bodyPr anchor="ctr">
            <a:normAutofit/>
          </a:bodyPr>
          <a:lstStyle/>
          <a:p>
            <a:pPr>
              <a:spcAft>
                <a:spcPts val="824"/>
              </a:spcAft>
            </a:pPr>
            <a:fld id="{B04D7FDF-0296-294A-AF53-54B250F701D8}" type="slidenum">
              <a:rPr lang="pl-PL" smtClean="0"/>
              <a:pPr>
                <a:spcAft>
                  <a:spcPts val="824"/>
                </a:spcAft>
              </a:pPr>
              <a:t>2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B4FBE8FB-A7D9-019D-50FD-74AA4324A2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384" b="22669"/>
          <a:stretch/>
        </p:blipFill>
        <p:spPr>
          <a:xfrm>
            <a:off x="524520" y="3075709"/>
            <a:ext cx="12051831" cy="393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5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112502C-23DE-8665-7D35-2A090907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Logos to </a:t>
            </a:r>
            <a:r>
              <a:rPr lang="pl-PL" dirty="0" err="1"/>
              <a:t>use</a:t>
            </a:r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15752033-B1AF-F463-EA5C-6AD95201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FDF-0296-294A-AF53-54B250F701D8}" type="slidenum">
              <a:rPr lang="pl-PL" smtClean="0"/>
              <a:t>3</a:t>
            </a:fld>
            <a:endParaRPr lang="pl-PL"/>
          </a:p>
        </p:txBody>
      </p:sp>
      <p:pic>
        <p:nvPicPr>
          <p:cNvPr id="7" name="Symbol zastępczy zawartości 6" descr="Obraz zawierający tekst, Czcionka, zrzut ekranu, Grafika&#10;&#10;Opis wygenerowany automatycznie">
            <a:extLst>
              <a:ext uri="{FF2B5EF4-FFF2-40B4-BE49-F238E27FC236}">
                <a16:creationId xmlns="" xmlns:a16="http://schemas.microsoft.com/office/drawing/2014/main" id="{C7981164-A410-37AB-DC7E-975CA2E5D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3546" y="4546497"/>
            <a:ext cx="7721600" cy="1257300"/>
          </a:xfrm>
        </p:spPr>
      </p:pic>
      <p:pic>
        <p:nvPicPr>
          <p:cNvPr id="10" name="Obraz 9" descr="Obraz zawierający tekst, Czcionka, zrzut ekranu, Grafika&#10;&#10;Opis wygenerowany automatycznie">
            <a:extLst>
              <a:ext uri="{FF2B5EF4-FFF2-40B4-BE49-F238E27FC236}">
                <a16:creationId xmlns="" xmlns:a16="http://schemas.microsoft.com/office/drawing/2014/main" id="{809DD9BC-AB46-68EA-6652-0966F9B5C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446" y="5960248"/>
            <a:ext cx="7696200" cy="1257300"/>
          </a:xfrm>
          <a:prstGeom prst="rect">
            <a:avLst/>
          </a:prstGeom>
        </p:spPr>
      </p:pic>
      <p:pic>
        <p:nvPicPr>
          <p:cNvPr id="13" name="Obraz 12" descr="Obraz zawierający tekst, zrzut ekranu, Czcionka, Jaskrawoniebieski&#10;&#10;Opis wygenerowany automatycznie">
            <a:extLst>
              <a:ext uri="{FF2B5EF4-FFF2-40B4-BE49-F238E27FC236}">
                <a16:creationId xmlns="" xmlns:a16="http://schemas.microsoft.com/office/drawing/2014/main" id="{4474C0C5-FDB6-B34C-AC99-6C91C9966A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3146" y="2344657"/>
            <a:ext cx="47752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7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D107098-BE38-B24D-3C3F-7FD64B2F8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About</a:t>
            </a:r>
            <a:r>
              <a:rPr lang="pl-PL" dirty="0"/>
              <a:t> the </a:t>
            </a:r>
            <a:r>
              <a:rPr lang="pl-PL" dirty="0" err="1"/>
              <a:t>project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3E8E1A4C-1FB0-D5BD-0B23-EB9787A7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 err="1"/>
              <a:t>AMBeR</a:t>
            </a:r>
            <a:r>
              <a:rPr lang="pl-PL" sz="3200" dirty="0"/>
              <a:t> – Advanced Modeling of </a:t>
            </a:r>
            <a:r>
              <a:rPr lang="pl-PL" sz="3200" dirty="0" err="1"/>
              <a:t>Baltic</a:t>
            </a:r>
            <a:r>
              <a:rPr lang="pl-PL" sz="3200" dirty="0"/>
              <a:t> </a:t>
            </a:r>
            <a:r>
              <a:rPr lang="pl-PL" sz="3200" dirty="0" err="1"/>
              <a:t>cancer</a:t>
            </a:r>
            <a:r>
              <a:rPr lang="pl-PL" sz="3200" dirty="0"/>
              <a:t> e-</a:t>
            </a:r>
            <a:r>
              <a:rPr lang="pl-PL" sz="3200" dirty="0" err="1"/>
              <a:t>caRe</a:t>
            </a:r>
            <a:endParaRPr lang="pl-PL" sz="3200" dirty="0"/>
          </a:p>
          <a:p>
            <a:r>
              <a:rPr lang="pl-PL" sz="3200" dirty="0"/>
              <a:t>STHB.01.01-IP.01-0005/23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7BB07E8C-34F4-00B9-7AD6-1C561E66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FDF-0296-294A-AF53-54B250F701D8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39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7D88F5E-7943-E48A-3EF0-E614D80C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AMBeR</a:t>
            </a:r>
            <a:r>
              <a:rPr lang="pl-PL" dirty="0"/>
              <a:t> </a:t>
            </a:r>
            <a:r>
              <a:rPr lang="pl-PL" dirty="0" err="1"/>
              <a:t>partners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CCD7500-8EBB-EEF2-D4CA-93FC12645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871" y="1851164"/>
            <a:ext cx="11915935" cy="6775771"/>
          </a:xfrm>
        </p:spPr>
        <p:txBody>
          <a:bodyPr/>
          <a:lstStyle/>
          <a:p>
            <a:r>
              <a:rPr lang="pl-PL" sz="1923" dirty="0" err="1"/>
              <a:t>Department</a:t>
            </a:r>
            <a:r>
              <a:rPr lang="pl-PL" sz="1923" dirty="0"/>
              <a:t> of </a:t>
            </a:r>
            <a:r>
              <a:rPr lang="pl-PL" sz="1923" dirty="0" err="1"/>
              <a:t>Clinical</a:t>
            </a:r>
            <a:r>
              <a:rPr lang="pl-PL" sz="1923" dirty="0"/>
              <a:t> </a:t>
            </a:r>
            <a:r>
              <a:rPr lang="pl-PL" sz="1923" dirty="0" err="1"/>
              <a:t>Oncology</a:t>
            </a:r>
            <a:r>
              <a:rPr lang="pl-PL" sz="1923" dirty="0"/>
              <a:t> and </a:t>
            </a:r>
            <a:r>
              <a:rPr lang="pl-PL" sz="1923" dirty="0" err="1"/>
              <a:t>Palliative</a:t>
            </a:r>
            <a:r>
              <a:rPr lang="pl-PL" sz="1923" dirty="0"/>
              <a:t> </a:t>
            </a:r>
            <a:r>
              <a:rPr lang="pl-PL" sz="1923" dirty="0" err="1"/>
              <a:t>Care</a:t>
            </a:r>
            <a:r>
              <a:rPr lang="pl-PL" sz="1923" dirty="0"/>
              <a:t>, </a:t>
            </a:r>
            <a:r>
              <a:rPr lang="pl-PL" sz="1923" dirty="0" err="1"/>
              <a:t>Zealand</a:t>
            </a:r>
            <a:r>
              <a:rPr lang="pl-PL" sz="1923" dirty="0"/>
              <a:t> University </a:t>
            </a:r>
            <a:r>
              <a:rPr lang="pl-PL" sz="1923" dirty="0" err="1"/>
              <a:t>Hospital</a:t>
            </a:r>
            <a:r>
              <a:rPr lang="pl-PL" sz="1923" dirty="0"/>
              <a:t> (</a:t>
            </a:r>
            <a:r>
              <a:rPr lang="pl-PL" sz="1923" dirty="0" err="1"/>
              <a:t>lead</a:t>
            </a:r>
            <a:r>
              <a:rPr lang="pl-PL" sz="1923" dirty="0"/>
              <a:t> partner, </a:t>
            </a:r>
            <a:r>
              <a:rPr lang="pl-PL" sz="1923" dirty="0" err="1"/>
              <a:t>Denmark</a:t>
            </a:r>
            <a:r>
              <a:rPr lang="pl-PL" sz="1923" dirty="0"/>
              <a:t>)</a:t>
            </a:r>
          </a:p>
          <a:p>
            <a:r>
              <a:rPr lang="pl-PL" sz="1923" dirty="0" err="1"/>
              <a:t>Ängelholm</a:t>
            </a:r>
            <a:r>
              <a:rPr lang="pl-PL" sz="1923" dirty="0"/>
              <a:t> </a:t>
            </a:r>
            <a:r>
              <a:rPr lang="pl-PL" sz="1923" dirty="0" err="1"/>
              <a:t>hospital</a:t>
            </a:r>
            <a:r>
              <a:rPr lang="pl-PL" sz="1923" dirty="0"/>
              <a:t>, Region Scania (</a:t>
            </a:r>
            <a:r>
              <a:rPr lang="pl-PL" sz="1923" dirty="0" err="1"/>
              <a:t>Sweden</a:t>
            </a:r>
            <a:r>
              <a:rPr lang="pl-PL" sz="1923" dirty="0"/>
              <a:t>)</a:t>
            </a:r>
          </a:p>
          <a:p>
            <a:r>
              <a:rPr lang="pl-PL" sz="1923" dirty="0"/>
              <a:t>University Rostock </a:t>
            </a:r>
            <a:r>
              <a:rPr lang="pl-PL" sz="1923" dirty="0" err="1"/>
              <a:t>Medical</a:t>
            </a:r>
            <a:r>
              <a:rPr lang="pl-PL" sz="1923" dirty="0"/>
              <a:t> Center (Germany)</a:t>
            </a:r>
          </a:p>
          <a:p>
            <a:r>
              <a:rPr lang="pl-PL" sz="1923" dirty="0"/>
              <a:t>University </a:t>
            </a:r>
            <a:r>
              <a:rPr lang="pl-PL" sz="1923" dirty="0" err="1"/>
              <a:t>Medicine</a:t>
            </a:r>
            <a:r>
              <a:rPr lang="pl-PL" sz="1923" dirty="0"/>
              <a:t> Greifswald (Germany) </a:t>
            </a:r>
          </a:p>
          <a:p>
            <a:r>
              <a:rPr lang="pl-PL" sz="1923" dirty="0"/>
              <a:t>Dept. Of </a:t>
            </a:r>
            <a:r>
              <a:rPr lang="pl-PL" sz="1923" dirty="0" err="1"/>
              <a:t>Hematology</a:t>
            </a:r>
            <a:r>
              <a:rPr lang="pl-PL" sz="1923" dirty="0"/>
              <a:t> and </a:t>
            </a:r>
            <a:r>
              <a:rPr lang="pl-PL" sz="1923" dirty="0" err="1"/>
              <a:t>Transplantology</a:t>
            </a:r>
            <a:r>
              <a:rPr lang="pl-PL" sz="1923" dirty="0"/>
              <a:t>, </a:t>
            </a:r>
            <a:r>
              <a:rPr lang="pl-PL" sz="1923" dirty="0" err="1"/>
              <a:t>Pomeranian</a:t>
            </a:r>
            <a:r>
              <a:rPr lang="pl-PL" sz="1923" dirty="0"/>
              <a:t> </a:t>
            </a:r>
            <a:r>
              <a:rPr lang="pl-PL" sz="1923" dirty="0" err="1"/>
              <a:t>Medical</a:t>
            </a:r>
            <a:r>
              <a:rPr lang="pl-PL" sz="1923" dirty="0"/>
              <a:t> University (Poland) </a:t>
            </a:r>
          </a:p>
          <a:p>
            <a:r>
              <a:rPr lang="pl-PL" sz="1923" dirty="0"/>
              <a:t>University </a:t>
            </a:r>
            <a:r>
              <a:rPr lang="pl-PL" sz="1923" dirty="0" err="1"/>
              <a:t>Clinical</a:t>
            </a:r>
            <a:r>
              <a:rPr lang="pl-PL" sz="1923" dirty="0"/>
              <a:t> Centre </a:t>
            </a:r>
            <a:r>
              <a:rPr lang="pl-PL" sz="1923" dirty="0" err="1"/>
              <a:t>Gdańsk</a:t>
            </a:r>
            <a:r>
              <a:rPr lang="pl-PL" sz="1923" dirty="0"/>
              <a:t> (Poland)</a:t>
            </a:r>
          </a:p>
          <a:p>
            <a:r>
              <a:rPr lang="pl-PL" sz="1923" dirty="0"/>
              <a:t>BISER – </a:t>
            </a:r>
            <a:r>
              <a:rPr lang="pl-PL" sz="1923" dirty="0" err="1"/>
              <a:t>Baltic</a:t>
            </a:r>
            <a:r>
              <a:rPr lang="pl-PL" sz="1923" dirty="0"/>
              <a:t> </a:t>
            </a:r>
            <a:r>
              <a:rPr lang="pl-PL" sz="1923" dirty="0" err="1"/>
              <a:t>Institute</a:t>
            </a:r>
            <a:r>
              <a:rPr lang="pl-PL" sz="1923" dirty="0"/>
              <a:t> of </a:t>
            </a:r>
            <a:r>
              <a:rPr lang="pl-PL" sz="1923" dirty="0" err="1"/>
              <a:t>European</a:t>
            </a:r>
            <a:r>
              <a:rPr lang="pl-PL" sz="1923" dirty="0"/>
              <a:t> and </a:t>
            </a:r>
            <a:r>
              <a:rPr lang="pl-PL" sz="1923" dirty="0" err="1"/>
              <a:t>Regional</a:t>
            </a:r>
            <a:r>
              <a:rPr lang="pl-PL" sz="1923" dirty="0"/>
              <a:t> </a:t>
            </a:r>
            <a:r>
              <a:rPr lang="pl-PL" sz="1923" dirty="0" err="1"/>
              <a:t>Affairs</a:t>
            </a:r>
            <a:r>
              <a:rPr lang="pl-PL" sz="1923" dirty="0"/>
              <a:t> (Poland)</a:t>
            </a:r>
          </a:p>
          <a:p>
            <a:r>
              <a:rPr lang="pl-PL" sz="1923" dirty="0" err="1"/>
              <a:t>Faculty</a:t>
            </a:r>
            <a:r>
              <a:rPr lang="pl-PL" sz="1923" dirty="0"/>
              <a:t> of </a:t>
            </a:r>
            <a:r>
              <a:rPr lang="pl-PL" sz="1923" dirty="0" err="1"/>
              <a:t>Health</a:t>
            </a:r>
            <a:r>
              <a:rPr lang="pl-PL" sz="1923" dirty="0"/>
              <a:t> Science – </a:t>
            </a:r>
            <a:r>
              <a:rPr lang="pl-PL" sz="1923" dirty="0" err="1"/>
              <a:t>Klaipeda</a:t>
            </a:r>
            <a:r>
              <a:rPr lang="pl-PL" sz="1923" dirty="0"/>
              <a:t> University (</a:t>
            </a:r>
            <a:r>
              <a:rPr lang="pl-PL" sz="1923" dirty="0" err="1"/>
              <a:t>Lithuania</a:t>
            </a:r>
            <a:r>
              <a:rPr lang="pl-PL" sz="1923" dirty="0"/>
              <a:t>)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0E46B9AF-B297-354E-25B9-3FDF1D3A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7FDF-0296-294A-AF53-54B250F701D8}" type="slidenum">
              <a:rPr lang="pl-PL" smtClean="0"/>
              <a:t>5</a:t>
            </a:fld>
            <a:endParaRPr lang="pl-PL"/>
          </a:p>
        </p:txBody>
      </p:sp>
      <p:pic>
        <p:nvPicPr>
          <p:cNvPr id="6" name="Obraz 5" descr="Obraz zawierający zrzut ekranu&#10;&#10;Opis wygenerowany automatycznie">
            <a:extLst>
              <a:ext uri="{FF2B5EF4-FFF2-40B4-BE49-F238E27FC236}">
                <a16:creationId xmlns="" xmlns:a16="http://schemas.microsoft.com/office/drawing/2014/main" id="{F309F521-8F07-14C3-246F-876A919007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708" b="55474"/>
          <a:stretch/>
        </p:blipFill>
        <p:spPr>
          <a:xfrm>
            <a:off x="1672734" y="6223229"/>
            <a:ext cx="11530579" cy="89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488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2">
      <a:dk1>
        <a:srgbClr val="000000"/>
      </a:dk1>
      <a:lt1>
        <a:srgbClr val="FFFFFF"/>
      </a:lt1>
      <a:dk2>
        <a:srgbClr val="017C8D"/>
      </a:dk2>
      <a:lt2>
        <a:srgbClr val="E7E6E6"/>
      </a:lt2>
      <a:accent1>
        <a:srgbClr val="017C8D"/>
      </a:accent1>
      <a:accent2>
        <a:srgbClr val="F6F5F1"/>
      </a:accent2>
      <a:accent3>
        <a:srgbClr val="D85850"/>
      </a:accent3>
      <a:accent4>
        <a:srgbClr val="AEABAB"/>
      </a:accent4>
      <a:accent5>
        <a:srgbClr val="009999"/>
      </a:accent5>
      <a:accent6>
        <a:srgbClr val="000000"/>
      </a:accent6>
      <a:hlink>
        <a:srgbClr val="009999"/>
      </a:hlink>
      <a:folHlink>
        <a:srgbClr val="E7E6E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75C25E08-62F9-1047-861C-27BF0C68ACB4}" vid="{47E23C83-C341-4641-93FC-0467D6C3039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113</Words>
  <Application>Microsoft Office PowerPoint</Application>
  <PresentationFormat>Brugerdefineret</PresentationFormat>
  <Paragraphs>20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Motyw pakietu Office</vt:lpstr>
      <vt:lpstr>Front page [title]</vt:lpstr>
      <vt:lpstr>Partners [example]</vt:lpstr>
      <vt:lpstr>Logos to use</vt:lpstr>
      <vt:lpstr>About the project</vt:lpstr>
      <vt:lpstr>AMBeR partners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 fizyczna jest łatwa do osiągnięcia</dc:title>
  <dc:creator>Przemysław Michalak</dc:creator>
  <cp:lastModifiedBy>Keld Hundewadt</cp:lastModifiedBy>
  <cp:revision>15</cp:revision>
  <dcterms:created xsi:type="dcterms:W3CDTF">2023-09-03T11:11:32Z</dcterms:created>
  <dcterms:modified xsi:type="dcterms:W3CDTF">2024-03-08T10:05:51Z</dcterms:modified>
</cp:coreProperties>
</file>